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theme/themeOverride1.xml" ContentType="application/vnd.openxmlformats-officedocument.themeOverride+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docProps/custom.xml" ContentType="application/vnd.openxmlformats-officedocument.custom-properties+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Layouts/slideLayout65.xml" ContentType="application/vnd.openxmlformats-officedocument.presentationml.slideLayout+xml"/>
  <Override PartName="/ppt/slideLayouts/slideLayout74.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Override PartName="/ppt/slideLayouts/slideLayout72.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ppt/slideLayouts/slideLayout70.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Masters/slideMaster7.xml" ContentType="application/vnd.openxmlformats-officedocument.presentationml.slideMaster+xml"/>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theme/themeOverride3.xml" ContentType="application/vnd.openxmlformats-officedocument.themeOverride+xml"/>
  <Default Extension="wmf" ContentType="image/x-wmf"/>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Masters/slideMaster6.xml" ContentType="application/vnd.openxmlformats-officedocument.presentationml.slideMaster+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Masters/slideMaster2.xml" ContentType="application/vnd.openxmlformats-officedocument.presentationml.slideMaster+xml"/>
  <Override PartName="/ppt/slides/slide28.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721" r:id="rId2"/>
    <p:sldMasterId id="2147483733" r:id="rId3"/>
    <p:sldMasterId id="2147483745" r:id="rId4"/>
    <p:sldMasterId id="2147483757" r:id="rId5"/>
    <p:sldMasterId id="2147483769" r:id="rId6"/>
    <p:sldMasterId id="2147483782" r:id="rId7"/>
  </p:sldMasterIdLst>
  <p:sldIdLst>
    <p:sldId id="256" r:id="rId8"/>
    <p:sldId id="262" r:id="rId9"/>
    <p:sldId id="257" r:id="rId10"/>
    <p:sldId id="258" r:id="rId11"/>
    <p:sldId id="259" r:id="rId12"/>
    <p:sldId id="266" r:id="rId13"/>
    <p:sldId id="288" r:id="rId14"/>
    <p:sldId id="289" r:id="rId15"/>
    <p:sldId id="260" r:id="rId16"/>
    <p:sldId id="287" r:id="rId17"/>
    <p:sldId id="290" r:id="rId18"/>
    <p:sldId id="291" r:id="rId19"/>
    <p:sldId id="286" r:id="rId20"/>
    <p:sldId id="292" r:id="rId21"/>
    <p:sldId id="263" r:id="rId22"/>
    <p:sldId id="264" r:id="rId23"/>
    <p:sldId id="293" r:id="rId24"/>
    <p:sldId id="265" r:id="rId25"/>
    <p:sldId id="267" r:id="rId26"/>
    <p:sldId id="294" r:id="rId27"/>
    <p:sldId id="269" r:id="rId28"/>
    <p:sldId id="295" r:id="rId29"/>
    <p:sldId id="296" r:id="rId30"/>
    <p:sldId id="271" r:id="rId31"/>
    <p:sldId id="297" r:id="rId32"/>
    <p:sldId id="298" r:id="rId33"/>
    <p:sldId id="273" r:id="rId34"/>
    <p:sldId id="274" r:id="rId35"/>
    <p:sldId id="275" r:id="rId36"/>
    <p:sldId id="276" r:id="rId37"/>
    <p:sldId id="277" r:id="rId38"/>
    <p:sldId id="279" r:id="rId39"/>
    <p:sldId id="280" r:id="rId40"/>
    <p:sldId id="281" r:id="rId41"/>
    <p:sldId id="282" r:id="rId42"/>
    <p:sldId id="283" r:id="rId43"/>
    <p:sldId id="284" r:id="rId44"/>
    <p:sldId id="285" r:id="rId45"/>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theme" Target="theme/theme1.xml"/><Relationship Id="rId8"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hemeOverride" Target="../theme/themeOverride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hemeOverride" Target="../theme/themeOverride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hemeOverride" Target="../theme/themeOverride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4" name="AutoShape 7"/>
          <p:cNvSpPr>
            <a:spLocks noChangeArrowheads="1"/>
          </p:cNvSpPr>
          <p:nvPr/>
        </p:nvSpPr>
        <p:spPr bwMode="auto">
          <a:xfrm>
            <a:off x="685800" y="2393950"/>
            <a:ext cx="7772400" cy="109538"/>
          </a:xfrm>
          <a:custGeom>
            <a:avLst/>
            <a:gdLst>
              <a:gd name="G0" fmla="+- 618 0 0"/>
            </a:gdLst>
            <a:ahLst/>
            <a:cxnLst>
              <a:cxn ang="0">
                <a:pos x="0" y="0"/>
              </a:cxn>
              <a:cxn ang="0">
                <a:pos x="618" y="0"/>
              </a:cxn>
              <a:cxn ang="0">
                <a:pos x="618" y="1000"/>
              </a:cxn>
              <a:cxn ang="0">
                <a:pos x="0" y="1000"/>
              </a:cxn>
              <a:cxn ang="0">
                <a:pos x="0" y="0"/>
              </a:cxn>
              <a:cxn ang="0">
                <a:pos x="1000" y="0"/>
              </a:cxn>
            </a:cxnLst>
            <a:rect l="0" t="0" r="r" b="b"/>
            <a:pathLst>
              <a:path w="1000" h="1000" stroke="0">
                <a:moveTo>
                  <a:pt x="0" y="0"/>
                </a:moveTo>
                <a:lnTo>
                  <a:pt x="618" y="0"/>
                </a:lnTo>
                <a:lnTo>
                  <a:pt x="618"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a:defRPr/>
            </a:pPr>
            <a:endParaRPr lang="tr-TR" sz="2400">
              <a:latin typeface="Times New Roman" pitchFamily="18" charset="0"/>
            </a:endParaRPr>
          </a:p>
        </p:txBody>
      </p:sp>
      <p:sp>
        <p:nvSpPr>
          <p:cNvPr id="35842" name="Rectangle 2"/>
          <p:cNvSpPr>
            <a:spLocks noGrp="1" noChangeArrowheads="1"/>
          </p:cNvSpPr>
          <p:nvPr>
            <p:ph type="ctrTitle"/>
          </p:nvPr>
        </p:nvSpPr>
        <p:spPr>
          <a:xfrm>
            <a:off x="685800" y="990600"/>
            <a:ext cx="7772400" cy="1371600"/>
          </a:xfrm>
        </p:spPr>
        <p:txBody>
          <a:bodyPr/>
          <a:lstStyle>
            <a:lvl1pPr>
              <a:defRPr sz="4000"/>
            </a:lvl1pPr>
          </a:lstStyle>
          <a:p>
            <a:r>
              <a:rPr lang="tr-TR"/>
              <a:t>Asıl başlık stili için tıklatın</a:t>
            </a:r>
          </a:p>
        </p:txBody>
      </p:sp>
      <p:sp>
        <p:nvSpPr>
          <p:cNvPr id="35843" name="Rectangle 3"/>
          <p:cNvSpPr>
            <a:spLocks noGrp="1" noChangeArrowheads="1"/>
          </p:cNvSpPr>
          <p:nvPr>
            <p:ph type="subTitle" idx="1"/>
          </p:nvPr>
        </p:nvSpPr>
        <p:spPr>
          <a:xfrm>
            <a:off x="1447800" y="3429000"/>
            <a:ext cx="7010400" cy="1600200"/>
          </a:xfrm>
        </p:spPr>
        <p:txBody>
          <a:bodyPr/>
          <a:lstStyle>
            <a:lvl1pPr marL="0" indent="0">
              <a:buFont typeface="Wingdings" pitchFamily="2" charset="2"/>
              <a:buNone/>
              <a:defRPr sz="2800"/>
            </a:lvl1pPr>
          </a:lstStyle>
          <a:p>
            <a:r>
              <a:rPr lang="tr-TR"/>
              <a:t>Asıl alt başlık stilini düzenlemek için tıklatın</a:t>
            </a:r>
          </a:p>
        </p:txBody>
      </p:sp>
      <p:sp>
        <p:nvSpPr>
          <p:cNvPr id="5" name="Rectangle 4"/>
          <p:cNvSpPr>
            <a:spLocks noGrp="1" noChangeArrowheads="1"/>
          </p:cNvSpPr>
          <p:nvPr>
            <p:ph type="dt" sz="half" idx="10"/>
          </p:nvPr>
        </p:nvSpPr>
        <p:spPr>
          <a:xfrm>
            <a:off x="685800" y="6248400"/>
            <a:ext cx="1905000" cy="457200"/>
          </a:xfrm>
        </p:spPr>
        <p:txBody>
          <a:bodyPr/>
          <a:lstStyle>
            <a:lvl1pPr>
              <a:defRPr/>
            </a:lvl1pPr>
          </a:lstStyle>
          <a:p>
            <a:pPr>
              <a:defRPr/>
            </a:pPr>
            <a:endParaRPr lang="tr-TR"/>
          </a:p>
        </p:txBody>
      </p:sp>
      <p:sp>
        <p:nvSpPr>
          <p:cNvPr id="6" name="Rectangle 5"/>
          <p:cNvSpPr>
            <a:spLocks noGrp="1" noChangeArrowheads="1"/>
          </p:cNvSpPr>
          <p:nvPr>
            <p:ph type="ftr" sz="quarter" idx="11"/>
          </p:nvPr>
        </p:nvSpPr>
        <p:spPr>
          <a:xfrm>
            <a:off x="3124200" y="6248400"/>
            <a:ext cx="2895600" cy="457200"/>
          </a:xfrm>
        </p:spPr>
        <p:txBody>
          <a:bodyPr/>
          <a:lstStyle>
            <a:lvl1pPr>
              <a:defRPr/>
            </a:lvl1pPr>
          </a:lstStyle>
          <a:p>
            <a:pPr>
              <a:defRPr/>
            </a:pPr>
            <a:endParaRPr lang="tr-TR"/>
          </a:p>
        </p:txBody>
      </p:sp>
      <p:sp>
        <p:nvSpPr>
          <p:cNvPr id="7" name="Rectangle 6"/>
          <p:cNvSpPr>
            <a:spLocks noGrp="1" noChangeArrowheads="1"/>
          </p:cNvSpPr>
          <p:nvPr>
            <p:ph type="sldNum" sz="quarter" idx="12"/>
          </p:nvPr>
        </p:nvSpPr>
        <p:spPr>
          <a:xfrm>
            <a:off x="6553200" y="6248400"/>
            <a:ext cx="1905000" cy="457200"/>
          </a:xfrm>
        </p:spPr>
        <p:txBody>
          <a:bodyPr/>
          <a:lstStyle>
            <a:lvl1pPr>
              <a:defRPr/>
            </a:lvl1pPr>
          </a:lstStyle>
          <a:p>
            <a:pPr>
              <a:defRPr/>
            </a:pPr>
            <a:fld id="{1C5E90AC-777A-4750-9084-4A80196CC9B9}" type="slidenum">
              <a:rPr lang="tr-TR"/>
              <a:pPr>
                <a:defRPr/>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6"/>
          <p:cNvSpPr>
            <a:spLocks noGrp="1" noChangeArrowheads="1"/>
          </p:cNvSpPr>
          <p:nvPr>
            <p:ph type="dt" sz="half" idx="10"/>
          </p:nvPr>
        </p:nvSpPr>
        <p:spPr>
          <a:ln/>
        </p:spPr>
        <p:txBody>
          <a:bodyPr/>
          <a:lstStyle>
            <a:lvl1pPr>
              <a:defRPr/>
            </a:lvl1pPr>
          </a:lstStyle>
          <a:p>
            <a:pPr>
              <a:defRPr/>
            </a:pPr>
            <a:endParaRPr lang="tr-TR"/>
          </a:p>
        </p:txBody>
      </p:sp>
      <p:sp>
        <p:nvSpPr>
          <p:cNvPr id="5" name="Rectangle 7"/>
          <p:cNvSpPr>
            <a:spLocks noGrp="1" noChangeArrowheads="1"/>
          </p:cNvSpPr>
          <p:nvPr>
            <p:ph type="ftr" sz="quarter" idx="11"/>
          </p:nvPr>
        </p:nvSpPr>
        <p:spPr>
          <a:ln/>
        </p:spPr>
        <p:txBody>
          <a:bodyPr/>
          <a:lstStyle>
            <a:lvl1pPr>
              <a:defRPr/>
            </a:lvl1pPr>
          </a:lstStyle>
          <a:p>
            <a:pPr>
              <a:defRPr/>
            </a:pPr>
            <a:endParaRPr lang="tr-TR"/>
          </a:p>
        </p:txBody>
      </p:sp>
      <p:sp>
        <p:nvSpPr>
          <p:cNvPr id="6" name="Rectangle 8"/>
          <p:cNvSpPr>
            <a:spLocks noGrp="1" noChangeArrowheads="1"/>
          </p:cNvSpPr>
          <p:nvPr>
            <p:ph type="sldNum" sz="quarter" idx="12"/>
          </p:nvPr>
        </p:nvSpPr>
        <p:spPr>
          <a:ln/>
        </p:spPr>
        <p:txBody>
          <a:bodyPr/>
          <a:lstStyle>
            <a:lvl1pPr>
              <a:defRPr/>
            </a:lvl1pPr>
          </a:lstStyle>
          <a:p>
            <a:pPr>
              <a:defRPr/>
            </a:pPr>
            <a:fld id="{1EDA19CE-BC6A-4768-95FF-F283F7F9DCB1}" type="slidenum">
              <a:rPr lang="tr-TR"/>
              <a:pPr>
                <a:defRPr/>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573838" y="304800"/>
            <a:ext cx="2001837" cy="571500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566738" y="304800"/>
            <a:ext cx="5854700" cy="571500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6"/>
          <p:cNvSpPr>
            <a:spLocks noGrp="1" noChangeArrowheads="1"/>
          </p:cNvSpPr>
          <p:nvPr>
            <p:ph type="dt" sz="half" idx="10"/>
          </p:nvPr>
        </p:nvSpPr>
        <p:spPr>
          <a:ln/>
        </p:spPr>
        <p:txBody>
          <a:bodyPr/>
          <a:lstStyle>
            <a:lvl1pPr>
              <a:defRPr/>
            </a:lvl1pPr>
          </a:lstStyle>
          <a:p>
            <a:pPr>
              <a:defRPr/>
            </a:pPr>
            <a:endParaRPr lang="tr-TR"/>
          </a:p>
        </p:txBody>
      </p:sp>
      <p:sp>
        <p:nvSpPr>
          <p:cNvPr id="5" name="Rectangle 7"/>
          <p:cNvSpPr>
            <a:spLocks noGrp="1" noChangeArrowheads="1"/>
          </p:cNvSpPr>
          <p:nvPr>
            <p:ph type="ftr" sz="quarter" idx="11"/>
          </p:nvPr>
        </p:nvSpPr>
        <p:spPr>
          <a:ln/>
        </p:spPr>
        <p:txBody>
          <a:bodyPr/>
          <a:lstStyle>
            <a:lvl1pPr>
              <a:defRPr/>
            </a:lvl1pPr>
          </a:lstStyle>
          <a:p>
            <a:pPr>
              <a:defRPr/>
            </a:pPr>
            <a:endParaRPr lang="tr-TR"/>
          </a:p>
        </p:txBody>
      </p:sp>
      <p:sp>
        <p:nvSpPr>
          <p:cNvPr id="6" name="Rectangle 8"/>
          <p:cNvSpPr>
            <a:spLocks noGrp="1" noChangeArrowheads="1"/>
          </p:cNvSpPr>
          <p:nvPr>
            <p:ph type="sldNum" sz="quarter" idx="12"/>
          </p:nvPr>
        </p:nvSpPr>
        <p:spPr>
          <a:ln/>
        </p:spPr>
        <p:txBody>
          <a:bodyPr/>
          <a:lstStyle>
            <a:lvl1pPr>
              <a:defRPr/>
            </a:lvl1pPr>
          </a:lstStyle>
          <a:p>
            <a:pPr>
              <a:defRPr/>
            </a:pPr>
            <a:fld id="{FAA3D881-42FF-4D4D-8832-581FD990BA10}" type="slidenum">
              <a:rPr lang="tr-TR"/>
              <a:pPr>
                <a:defRPr/>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Başlık, Metin ve 2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92100"/>
            <a:ext cx="8229600" cy="1384300"/>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457200" y="1905000"/>
            <a:ext cx="4038600" cy="4114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quarter" idx="2"/>
          </p:nvPr>
        </p:nvSpPr>
        <p:spPr>
          <a:xfrm>
            <a:off x="4648200" y="1905000"/>
            <a:ext cx="4038600" cy="1981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İçerik Yer Tutucusu"/>
          <p:cNvSpPr>
            <a:spLocks noGrp="1"/>
          </p:cNvSpPr>
          <p:nvPr>
            <p:ph sz="quarter" idx="3"/>
          </p:nvPr>
        </p:nvSpPr>
        <p:spPr>
          <a:xfrm>
            <a:off x="4648200" y="4038600"/>
            <a:ext cx="4038600" cy="1981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Veri Yer Tutucusu"/>
          <p:cNvSpPr>
            <a:spLocks noGrp="1"/>
          </p:cNvSpPr>
          <p:nvPr>
            <p:ph type="dt" sz="half" idx="10"/>
          </p:nvPr>
        </p:nvSpPr>
        <p:spPr>
          <a:xfrm>
            <a:off x="457200" y="6245225"/>
            <a:ext cx="2133600" cy="476250"/>
          </a:xfrm>
        </p:spPr>
        <p:txBody>
          <a:bodyPr/>
          <a:lstStyle>
            <a:lvl1pPr>
              <a:defRPr/>
            </a:lvl1pPr>
          </a:lstStyle>
          <a:p>
            <a:pPr>
              <a:defRPr/>
            </a:pPr>
            <a:endParaRPr lang="tr-TR"/>
          </a:p>
        </p:txBody>
      </p:sp>
      <p:sp>
        <p:nvSpPr>
          <p:cNvPr id="7" name="6 Altbilgi Yer Tutucusu"/>
          <p:cNvSpPr>
            <a:spLocks noGrp="1"/>
          </p:cNvSpPr>
          <p:nvPr>
            <p:ph type="ftr" sz="quarter" idx="11"/>
          </p:nvPr>
        </p:nvSpPr>
        <p:spPr/>
        <p:txBody>
          <a:bodyPr/>
          <a:lstStyle>
            <a:lvl1pPr>
              <a:defRPr/>
            </a:lvl1pPr>
          </a:lstStyle>
          <a:p>
            <a:pPr>
              <a:defRPr/>
            </a:pPr>
            <a:endParaRPr lang="tr-TR"/>
          </a:p>
        </p:txBody>
      </p:sp>
      <p:sp>
        <p:nvSpPr>
          <p:cNvPr id="8" name="7 Slayt Numarası Yer Tutucusu"/>
          <p:cNvSpPr>
            <a:spLocks noGrp="1"/>
          </p:cNvSpPr>
          <p:nvPr>
            <p:ph type="sldNum" sz="quarter" idx="12"/>
          </p:nvPr>
        </p:nvSpPr>
        <p:spPr>
          <a:xfrm>
            <a:off x="6553200" y="6245225"/>
            <a:ext cx="2133600" cy="476250"/>
          </a:xfrm>
        </p:spPr>
        <p:txBody>
          <a:bodyPr/>
          <a:lstStyle>
            <a:lvl1pPr>
              <a:defRPr/>
            </a:lvl1pPr>
          </a:lstStyle>
          <a:p>
            <a:pPr>
              <a:defRPr/>
            </a:pPr>
            <a:fld id="{0A2D0296-621F-42EA-ADE9-C58D92DE4A50}" type="slidenum">
              <a:rPr lang="tr-TR"/>
              <a:pPr>
                <a:defRPr/>
              </a:pPr>
              <a:t>‹#›</a:t>
            </a:fld>
            <a:endParaRPr lang="tr-TR"/>
          </a:p>
        </p:txBody>
      </p:sp>
    </p:spTree>
  </p:cSld>
  <p:clrMapOvr>
    <a:masterClrMapping/>
  </p:clrMapOvr>
  <p:transition>
    <p:comb/>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Başlık, Metin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92100"/>
            <a:ext cx="8229600" cy="1384300"/>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457200" y="1905000"/>
            <a:ext cx="4038600" cy="4114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905000"/>
            <a:ext cx="4038600" cy="4114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a:xfrm>
            <a:off x="457200" y="6245225"/>
            <a:ext cx="2133600" cy="476250"/>
          </a:xfrm>
        </p:spPr>
        <p:txBody>
          <a:bodyPr/>
          <a:lstStyle>
            <a:lvl1pPr>
              <a:defRPr/>
            </a:lvl1pPr>
          </a:lstStyle>
          <a:p>
            <a:pPr>
              <a:defRPr/>
            </a:pPr>
            <a:endParaRPr lang="tr-TR"/>
          </a:p>
        </p:txBody>
      </p:sp>
      <p:sp>
        <p:nvSpPr>
          <p:cNvPr id="6" name="5 Altbilgi Yer Tutucusu"/>
          <p:cNvSpPr>
            <a:spLocks noGrp="1"/>
          </p:cNvSpPr>
          <p:nvPr>
            <p:ph type="ftr" sz="quarter" idx="11"/>
          </p:nvPr>
        </p:nvSpPr>
        <p:spPr/>
        <p:txBody>
          <a:bodyPr/>
          <a:lstStyle>
            <a:lvl1pPr>
              <a:defRPr/>
            </a:lvl1pPr>
          </a:lstStyle>
          <a:p>
            <a:pPr>
              <a:defRPr/>
            </a:pPr>
            <a:endParaRPr lang="tr-TR"/>
          </a:p>
        </p:txBody>
      </p:sp>
      <p:sp>
        <p:nvSpPr>
          <p:cNvPr id="7" name="6 Slayt Numarası Yer Tutucusu"/>
          <p:cNvSpPr>
            <a:spLocks noGrp="1"/>
          </p:cNvSpPr>
          <p:nvPr>
            <p:ph type="sldNum" sz="quarter" idx="12"/>
          </p:nvPr>
        </p:nvSpPr>
        <p:spPr>
          <a:xfrm>
            <a:off x="6553200" y="6245225"/>
            <a:ext cx="2133600" cy="476250"/>
          </a:xfrm>
        </p:spPr>
        <p:txBody>
          <a:bodyPr/>
          <a:lstStyle>
            <a:lvl1pPr>
              <a:defRPr/>
            </a:lvl1pPr>
          </a:lstStyle>
          <a:p>
            <a:pPr>
              <a:defRPr/>
            </a:pPr>
            <a:fld id="{817704E4-3656-4591-9B9C-8F35E4C68EF2}" type="slidenum">
              <a:rPr lang="tr-TR"/>
              <a:pPr>
                <a:defRPr/>
              </a:pPr>
              <a:t>‹#›</a:t>
            </a:fld>
            <a:endParaRPr lang="tr-TR"/>
          </a:p>
        </p:txBody>
      </p:sp>
    </p:spTree>
  </p:cSld>
  <p:clrMapOvr>
    <a:masterClrMapping/>
  </p:clrMapOvr>
  <p:transition>
    <p:comb/>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4" name="3 Yuvarlatılmış Çapraz Köşeli Dikdörtgen"/>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8" name="7 Başlık"/>
          <p:cNvSpPr>
            <a:spLocks noGrp="1"/>
          </p:cNvSpPr>
          <p:nvPr>
            <p:ph type="ctrTitle"/>
          </p:nvPr>
        </p:nvSpPr>
        <p:spPr>
          <a:xfrm>
            <a:off x="464234" y="381001"/>
            <a:ext cx="8229600" cy="2209800"/>
          </a:xfrm>
        </p:spPr>
        <p:txBody>
          <a:bodyPr lIns="45720" rIns="228600"/>
          <a:lstStyle>
            <a:lvl1pPr marL="0" algn="r">
              <a:defRPr sz="4800"/>
            </a:lvl1pPr>
            <a:extLst/>
          </a:lstStyle>
          <a:p>
            <a:r>
              <a:rPr lang="tr-TR" smtClean="0"/>
              <a:t>Asıl başlık stili için tıklatın</a:t>
            </a:r>
            <a:endParaRPr lang="en-US"/>
          </a:p>
        </p:txBody>
      </p:sp>
      <p:sp>
        <p:nvSpPr>
          <p:cNvPr id="9" name="8 Alt Başlık"/>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tr-TR" smtClean="0"/>
              <a:t>Asıl alt başlık stilini düzenlemek için tıklatın</a:t>
            </a:r>
            <a:endParaRPr lang="en-US"/>
          </a:p>
        </p:txBody>
      </p:sp>
      <p:sp>
        <p:nvSpPr>
          <p:cNvPr id="5" name="9 Veri Yer Tutucusu"/>
          <p:cNvSpPr>
            <a:spLocks noGrp="1"/>
          </p:cNvSpPr>
          <p:nvPr>
            <p:ph type="dt" sz="half" idx="10"/>
          </p:nvPr>
        </p:nvSpPr>
        <p:spPr>
          <a:xfrm>
            <a:off x="5562600" y="6508750"/>
            <a:ext cx="3001963" cy="274638"/>
          </a:xfrm>
        </p:spPr>
        <p:txBody>
          <a:bodyPr vert="horz" rtlCol="0"/>
          <a:lstStyle>
            <a:lvl1pPr>
              <a:defRPr/>
            </a:lvl1pPr>
            <a:extLst/>
          </a:lstStyle>
          <a:p>
            <a:pPr>
              <a:defRPr/>
            </a:pPr>
            <a:endParaRPr lang="tr-TR"/>
          </a:p>
        </p:txBody>
      </p:sp>
      <p:sp>
        <p:nvSpPr>
          <p:cNvPr id="6" name="10 Slayt Numarası Yer Tutucusu"/>
          <p:cNvSpPr>
            <a:spLocks noGrp="1"/>
          </p:cNvSpPr>
          <p:nvPr>
            <p:ph type="sldNum" sz="quarter" idx="11"/>
          </p:nvPr>
        </p:nvSpPr>
        <p:spPr>
          <a:xfrm>
            <a:off x="8639175" y="6508750"/>
            <a:ext cx="463550" cy="274638"/>
          </a:xfrm>
        </p:spPr>
        <p:txBody>
          <a:bodyPr vert="horz" rtlCol="0"/>
          <a:lstStyle>
            <a:lvl1pPr>
              <a:defRPr smtClean="0">
                <a:solidFill>
                  <a:schemeClr val="tx2">
                    <a:shade val="90000"/>
                  </a:schemeClr>
                </a:solidFill>
              </a:defRPr>
            </a:lvl1pPr>
            <a:extLst/>
          </a:lstStyle>
          <a:p>
            <a:pPr>
              <a:defRPr/>
            </a:pPr>
            <a:fld id="{8A9488D2-9B14-40D7-94E9-A57E1ABA0D2B}" type="slidenum">
              <a:rPr lang="tr-TR"/>
              <a:pPr>
                <a:defRPr/>
              </a:pPr>
              <a:t>‹#›</a:t>
            </a:fld>
            <a:endParaRPr lang="tr-TR"/>
          </a:p>
        </p:txBody>
      </p:sp>
      <p:sp>
        <p:nvSpPr>
          <p:cNvPr id="7" name="11 Altbilgi Yer Tutucusu"/>
          <p:cNvSpPr>
            <a:spLocks noGrp="1"/>
          </p:cNvSpPr>
          <p:nvPr>
            <p:ph type="ftr" sz="quarter" idx="12"/>
          </p:nvPr>
        </p:nvSpPr>
        <p:spPr>
          <a:xfrm>
            <a:off x="1600200" y="6508750"/>
            <a:ext cx="3906838" cy="274638"/>
          </a:xfrm>
        </p:spPr>
        <p:txBody>
          <a:bodyPr vert="horz" rtlCol="0"/>
          <a:lstStyle>
            <a:lvl1pPr>
              <a:defRPr/>
            </a:lvl1pPr>
            <a:extLst/>
          </a:lstStyle>
          <a:p>
            <a:pPr>
              <a:defRPr/>
            </a:pPr>
            <a:endParaRPr lang="tr-T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4" name="3 Dikdörtgen"/>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2" name="1 Başlık"/>
          <p:cNvSpPr>
            <a:spLocks noGrp="1"/>
          </p:cNvSpPr>
          <p:nvPr>
            <p:ph type="title"/>
          </p:nvPr>
        </p:nvSpPr>
        <p:spPr/>
        <p:txBody>
          <a:bodyPr/>
          <a:lstStyle>
            <a:extLst/>
          </a:lstStyle>
          <a:p>
            <a:r>
              <a:rPr lang="tr-TR" smtClean="0"/>
              <a:t>Asıl başlık stili için tıklatın</a:t>
            </a:r>
            <a:endParaRPr lang="en-US"/>
          </a:p>
        </p:txBody>
      </p:sp>
      <p:sp>
        <p:nvSpPr>
          <p:cNvPr id="3" name="2 İçerik Yer Tutucusu"/>
          <p:cNvSpPr>
            <a:spLocks noGrp="1"/>
          </p:cNvSpPr>
          <p:nvPr>
            <p:ph idx="1"/>
          </p:nvPr>
        </p:nvSpPr>
        <p:spPr/>
        <p:txBody>
          <a:bodyPr/>
          <a:lstStyle>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3 Veri Yer Tutucusu"/>
          <p:cNvSpPr>
            <a:spLocks noGrp="1"/>
          </p:cNvSpPr>
          <p:nvPr>
            <p:ph type="dt" sz="half" idx="10"/>
          </p:nvPr>
        </p:nvSpPr>
        <p:spPr/>
        <p:txBody>
          <a:bodyPr/>
          <a:lstStyle>
            <a:lvl1pPr>
              <a:defRPr/>
            </a:lvl1pPr>
            <a:extLst/>
          </a:lstStyle>
          <a:p>
            <a:pPr>
              <a:defRPr/>
            </a:pPr>
            <a:endParaRPr lang="tr-TR"/>
          </a:p>
        </p:txBody>
      </p:sp>
      <p:sp>
        <p:nvSpPr>
          <p:cNvPr id="6" name="4 Altbilgi Yer Tutucusu"/>
          <p:cNvSpPr>
            <a:spLocks noGrp="1"/>
          </p:cNvSpPr>
          <p:nvPr>
            <p:ph type="ftr" sz="quarter" idx="11"/>
          </p:nvPr>
        </p:nvSpPr>
        <p:spPr/>
        <p:txBody>
          <a:bodyPr/>
          <a:lstStyle>
            <a:lvl1pPr>
              <a:defRPr/>
            </a:lvl1pPr>
            <a:extLst/>
          </a:lstStyle>
          <a:p>
            <a:pPr>
              <a:defRPr/>
            </a:pPr>
            <a:endParaRPr lang="tr-TR"/>
          </a:p>
        </p:txBody>
      </p:sp>
      <p:sp>
        <p:nvSpPr>
          <p:cNvPr id="7" name="5 Slayt Numarası Yer Tutucusu"/>
          <p:cNvSpPr>
            <a:spLocks noGrp="1"/>
          </p:cNvSpPr>
          <p:nvPr>
            <p:ph type="sldNum" sz="quarter" idx="12"/>
          </p:nvPr>
        </p:nvSpPr>
        <p:spPr/>
        <p:txBody>
          <a:bodyPr/>
          <a:lstStyle>
            <a:lvl1pPr>
              <a:defRPr/>
            </a:lvl1pPr>
            <a:extLst/>
          </a:lstStyle>
          <a:p>
            <a:pPr>
              <a:defRPr/>
            </a:pPr>
            <a:fld id="{6633455E-D362-4AB2-BE68-6B705DA2739A}" type="slidenum">
              <a:rPr lang="tr-TR"/>
              <a:pPr>
                <a:defRPr/>
              </a:pPr>
              <a:t>‹#›</a:t>
            </a:fld>
            <a:endParaRPr lang="tr-T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1">
        <a:schemeClr val="bg2"/>
      </p:bgRef>
    </p:bg>
    <p:spTree>
      <p:nvGrpSpPr>
        <p:cNvPr id="1" name=""/>
        <p:cNvGrpSpPr/>
        <p:nvPr/>
      </p:nvGrpSpPr>
      <p:grpSpPr>
        <a:xfrm>
          <a:off x="0" y="0"/>
          <a:ext cx="0" cy="0"/>
          <a:chOff x="0" y="0"/>
          <a:chExt cx="0" cy="0"/>
        </a:xfrm>
      </p:grpSpPr>
      <p:sp>
        <p:nvSpPr>
          <p:cNvPr id="4" name="3 Dikdörtgen"/>
          <p:cNvSpPr/>
          <p:nvPr/>
        </p:nvSpPr>
        <p:spPr>
          <a:xfrm>
            <a:off x="1000125" y="3267075"/>
            <a:ext cx="7407275"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2" name="1 Başlık"/>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lang="tr-TR" smtClean="0"/>
              <a:t>Asıl başlık stili için tıklatın</a:t>
            </a:r>
            <a:endParaRPr lang="en-US"/>
          </a:p>
        </p:txBody>
      </p:sp>
      <p:sp>
        <p:nvSpPr>
          <p:cNvPr id="3" name="2 Metin Yer Tutucusu"/>
          <p:cNvSpPr>
            <a:spLocks noGrp="1"/>
          </p:cNvSpPr>
          <p:nvPr>
            <p:ph type="body" idx="1"/>
          </p:nvPr>
        </p:nvSpPr>
        <p:spPr>
          <a:xfrm>
            <a:off x="722313" y="3287713"/>
            <a:ext cx="7772400" cy="1509712"/>
          </a:xfrm>
        </p:spPr>
        <p:txBody>
          <a:bodyPr rIns="128016"/>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tr-TR" smtClean="0"/>
              <a:t>Asıl metin stillerini düzenlemek için tıklatın</a:t>
            </a:r>
          </a:p>
        </p:txBody>
      </p:sp>
      <p:sp>
        <p:nvSpPr>
          <p:cNvPr id="5" name="7 Veri Yer Tutucusu"/>
          <p:cNvSpPr>
            <a:spLocks noGrp="1"/>
          </p:cNvSpPr>
          <p:nvPr>
            <p:ph type="dt" sz="half" idx="10"/>
          </p:nvPr>
        </p:nvSpPr>
        <p:spPr>
          <a:xfrm>
            <a:off x="5562600" y="6513513"/>
            <a:ext cx="3001963" cy="274637"/>
          </a:xfrm>
        </p:spPr>
        <p:txBody>
          <a:bodyPr vert="horz" rtlCol="0"/>
          <a:lstStyle>
            <a:lvl1pPr>
              <a:defRPr/>
            </a:lvl1pPr>
            <a:extLst/>
          </a:lstStyle>
          <a:p>
            <a:pPr>
              <a:defRPr/>
            </a:pPr>
            <a:endParaRPr lang="tr-TR"/>
          </a:p>
        </p:txBody>
      </p:sp>
      <p:sp>
        <p:nvSpPr>
          <p:cNvPr id="6" name="8 Slayt Numarası Yer Tutucusu"/>
          <p:cNvSpPr>
            <a:spLocks noGrp="1"/>
          </p:cNvSpPr>
          <p:nvPr>
            <p:ph type="sldNum" sz="quarter" idx="11"/>
          </p:nvPr>
        </p:nvSpPr>
        <p:spPr>
          <a:xfrm>
            <a:off x="8639175" y="6513513"/>
            <a:ext cx="463550" cy="274637"/>
          </a:xfrm>
        </p:spPr>
        <p:txBody>
          <a:bodyPr vert="horz" rtlCol="0"/>
          <a:lstStyle>
            <a:lvl1pPr>
              <a:defRPr smtClean="0">
                <a:solidFill>
                  <a:schemeClr val="tx2">
                    <a:shade val="90000"/>
                  </a:schemeClr>
                </a:solidFill>
              </a:defRPr>
            </a:lvl1pPr>
            <a:extLst/>
          </a:lstStyle>
          <a:p>
            <a:pPr>
              <a:defRPr/>
            </a:pPr>
            <a:fld id="{B07EC642-6805-463C-943D-531695D9D562}" type="slidenum">
              <a:rPr lang="tr-TR"/>
              <a:pPr>
                <a:defRPr/>
              </a:pPr>
              <a:t>‹#›</a:t>
            </a:fld>
            <a:endParaRPr lang="tr-TR"/>
          </a:p>
        </p:txBody>
      </p:sp>
      <p:sp>
        <p:nvSpPr>
          <p:cNvPr id="7" name="9 Altbilgi Yer Tutucusu"/>
          <p:cNvSpPr>
            <a:spLocks noGrp="1"/>
          </p:cNvSpPr>
          <p:nvPr>
            <p:ph type="ftr" sz="quarter" idx="12"/>
          </p:nvPr>
        </p:nvSpPr>
        <p:spPr>
          <a:xfrm>
            <a:off x="1600200" y="6513513"/>
            <a:ext cx="3906838" cy="274637"/>
          </a:xfrm>
        </p:spPr>
        <p:txBody>
          <a:bodyPr vert="horz" rtlCol="0"/>
          <a:lstStyle>
            <a:lvl1pPr>
              <a:defRPr/>
            </a:lvl1pPr>
            <a:extLst/>
          </a:lstStyle>
          <a:p>
            <a:pPr>
              <a:defRPr/>
            </a:pPr>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5" name="4 Dikdörtgen"/>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2" name="1 Başlık"/>
          <p:cNvSpPr>
            <a:spLocks noGrp="1"/>
          </p:cNvSpPr>
          <p:nvPr>
            <p:ph type="title"/>
          </p:nvPr>
        </p:nvSpPr>
        <p:spPr/>
        <p:txBody>
          <a:bodyPr/>
          <a:lstStyle>
            <a:extLst/>
          </a:lstStyle>
          <a:p>
            <a:r>
              <a:rPr lang="tr-TR" smtClean="0"/>
              <a:t>Asıl başlık stili için tıklatın</a:t>
            </a:r>
            <a:endParaRPr lang="en-US"/>
          </a:p>
        </p:txBody>
      </p:sp>
      <p:sp>
        <p:nvSpPr>
          <p:cNvPr id="3" name="2 İçerik Yer Tutucusu"/>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İçerik Yer Tutucusu"/>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6" name="4 Veri Yer Tutucusu"/>
          <p:cNvSpPr>
            <a:spLocks noGrp="1"/>
          </p:cNvSpPr>
          <p:nvPr>
            <p:ph type="dt" sz="half" idx="10"/>
          </p:nvPr>
        </p:nvSpPr>
        <p:spPr/>
        <p:txBody>
          <a:bodyPr/>
          <a:lstStyle>
            <a:lvl1pPr>
              <a:defRPr/>
            </a:lvl1pPr>
            <a:extLst/>
          </a:lstStyle>
          <a:p>
            <a:pPr>
              <a:defRPr/>
            </a:pPr>
            <a:endParaRPr lang="tr-TR"/>
          </a:p>
        </p:txBody>
      </p:sp>
      <p:sp>
        <p:nvSpPr>
          <p:cNvPr id="7" name="5 Altbilgi Yer Tutucusu"/>
          <p:cNvSpPr>
            <a:spLocks noGrp="1"/>
          </p:cNvSpPr>
          <p:nvPr>
            <p:ph type="ftr" sz="quarter" idx="11"/>
          </p:nvPr>
        </p:nvSpPr>
        <p:spPr/>
        <p:txBody>
          <a:bodyPr/>
          <a:lstStyle>
            <a:lvl1pPr>
              <a:defRPr/>
            </a:lvl1pPr>
            <a:extLst/>
          </a:lstStyle>
          <a:p>
            <a:pPr>
              <a:defRPr/>
            </a:pPr>
            <a:endParaRPr lang="tr-TR"/>
          </a:p>
        </p:txBody>
      </p:sp>
      <p:sp>
        <p:nvSpPr>
          <p:cNvPr id="8" name="6 Slayt Numarası Yer Tutucusu"/>
          <p:cNvSpPr>
            <a:spLocks noGrp="1"/>
          </p:cNvSpPr>
          <p:nvPr>
            <p:ph type="sldNum" sz="quarter" idx="12"/>
          </p:nvPr>
        </p:nvSpPr>
        <p:spPr>
          <a:xfrm>
            <a:off x="8640763" y="6515100"/>
            <a:ext cx="465137" cy="273050"/>
          </a:xfrm>
        </p:spPr>
        <p:txBody>
          <a:bodyPr/>
          <a:lstStyle>
            <a:lvl1pPr>
              <a:defRPr/>
            </a:lvl1pPr>
            <a:extLst/>
          </a:lstStyle>
          <a:p>
            <a:pPr>
              <a:defRPr/>
            </a:pPr>
            <a:fld id="{42F75ADA-EE21-4DE2-ADB8-49E0E1212D5F}" type="slidenum">
              <a:rPr lang="tr-TR"/>
              <a:pPr>
                <a:defRPr/>
              </a:pPr>
              <a:t>‹#›</a:t>
            </a:fld>
            <a:endParaRPr lang="tr-T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7" name="6 Dikdörtgen"/>
          <p:cNvSpPr/>
          <p:nvPr/>
        </p:nvSpPr>
        <p:spPr>
          <a:xfrm>
            <a:off x="617538" y="2165350"/>
            <a:ext cx="3748087"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a:defRPr/>
            </a:pPr>
            <a:endParaRPr lang="en-US"/>
          </a:p>
        </p:txBody>
      </p:sp>
      <p:sp>
        <p:nvSpPr>
          <p:cNvPr id="8" name="7 Dikdörtgen"/>
          <p:cNvSpPr/>
          <p:nvPr/>
        </p:nvSpPr>
        <p:spPr>
          <a:xfrm>
            <a:off x="4800600" y="2165350"/>
            <a:ext cx="3749675"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a:defRPr/>
            </a:pPr>
            <a:endParaRPr lang="en-US"/>
          </a:p>
        </p:txBody>
      </p:sp>
      <p:sp>
        <p:nvSpPr>
          <p:cNvPr id="2" name="1 Başlık"/>
          <p:cNvSpPr>
            <a:spLocks noGrp="1"/>
          </p:cNvSpPr>
          <p:nvPr>
            <p:ph type="title"/>
          </p:nvPr>
        </p:nvSpPr>
        <p:spPr>
          <a:xfrm>
            <a:off x="457200" y="251948"/>
            <a:ext cx="8229600" cy="1143000"/>
          </a:xfrm>
        </p:spPr>
        <p:txBody>
          <a:bodyPr/>
          <a:lstStyle>
            <a:lvl1pPr>
              <a:defRPr/>
            </a:lvl1pPr>
            <a:extLst/>
          </a:lstStyle>
          <a:p>
            <a:r>
              <a:rPr lang="tr-TR" smtClean="0"/>
              <a:t>Asıl başlık stili için tıklatın</a:t>
            </a:r>
            <a:endParaRPr lang="en-US"/>
          </a:p>
        </p:txBody>
      </p:sp>
      <p:sp>
        <p:nvSpPr>
          <p:cNvPr id="3" name="2 Metin Yer Tutucusu"/>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a:r>
              <a:rPr lang="tr-TR" smtClean="0"/>
              <a:t>Asıl metin stillerini düzenlemek için tıklatın</a:t>
            </a:r>
          </a:p>
        </p:txBody>
      </p:sp>
      <p:sp>
        <p:nvSpPr>
          <p:cNvPr id="4" name="3 Metin Yer Tutucusu"/>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a:r>
              <a:rPr lang="tr-TR" smtClean="0"/>
              <a:t>Asıl metin stillerini düzenlemek için tıklatın</a:t>
            </a:r>
          </a:p>
        </p:txBody>
      </p:sp>
      <p:sp>
        <p:nvSpPr>
          <p:cNvPr id="5" name="4 İçerik Yer Tutucusu"/>
          <p:cNvSpPr>
            <a:spLocks noGrp="1"/>
          </p:cNvSpPr>
          <p:nvPr>
            <p:ph sz="quarter" idx="2"/>
          </p:nvPr>
        </p:nvSpPr>
        <p:spPr>
          <a:xfrm>
            <a:off x="457200" y="2362200"/>
            <a:ext cx="4040188" cy="3941763"/>
          </a:xfrm>
        </p:spPr>
        <p:txBody>
          <a:bodyPr/>
          <a:lstStyle>
            <a:lvl1pPr>
              <a:defRPr sz="2200"/>
            </a:lvl1pPr>
            <a:lvl2pPr>
              <a:defRPr sz="2000"/>
            </a:lvl2pPr>
            <a:lvl3pPr>
              <a:defRPr sz="1800"/>
            </a:lvl3pPr>
            <a:lvl4pPr>
              <a:defRPr sz="1600"/>
            </a:lvl4pPr>
            <a:lvl5pPr>
              <a:defRPr sz="1600"/>
            </a:lvl5pPr>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6" name="5 İçerik Yer Tutucusu"/>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9" name="6 Veri Yer Tutucusu"/>
          <p:cNvSpPr>
            <a:spLocks noGrp="1"/>
          </p:cNvSpPr>
          <p:nvPr>
            <p:ph type="dt" sz="half" idx="10"/>
          </p:nvPr>
        </p:nvSpPr>
        <p:spPr/>
        <p:txBody>
          <a:bodyPr/>
          <a:lstStyle>
            <a:lvl1pPr>
              <a:defRPr/>
            </a:lvl1pPr>
            <a:extLst/>
          </a:lstStyle>
          <a:p>
            <a:pPr>
              <a:defRPr/>
            </a:pPr>
            <a:endParaRPr lang="tr-TR"/>
          </a:p>
        </p:txBody>
      </p:sp>
      <p:sp>
        <p:nvSpPr>
          <p:cNvPr id="10" name="7 Altbilgi Yer Tutucusu"/>
          <p:cNvSpPr>
            <a:spLocks noGrp="1"/>
          </p:cNvSpPr>
          <p:nvPr>
            <p:ph type="ftr" sz="quarter" idx="11"/>
          </p:nvPr>
        </p:nvSpPr>
        <p:spPr/>
        <p:txBody>
          <a:bodyPr/>
          <a:lstStyle>
            <a:lvl1pPr>
              <a:defRPr/>
            </a:lvl1pPr>
            <a:extLst/>
          </a:lstStyle>
          <a:p>
            <a:pPr>
              <a:defRPr/>
            </a:pPr>
            <a:endParaRPr lang="tr-TR"/>
          </a:p>
        </p:txBody>
      </p:sp>
      <p:sp>
        <p:nvSpPr>
          <p:cNvPr id="11" name="8 Slayt Numarası Yer Tutucusu"/>
          <p:cNvSpPr>
            <a:spLocks noGrp="1"/>
          </p:cNvSpPr>
          <p:nvPr>
            <p:ph type="sldNum" sz="quarter" idx="12"/>
          </p:nvPr>
        </p:nvSpPr>
        <p:spPr>
          <a:xfrm>
            <a:off x="8640763" y="6515100"/>
            <a:ext cx="465137" cy="273050"/>
          </a:xfrm>
        </p:spPr>
        <p:txBody>
          <a:bodyPr/>
          <a:lstStyle>
            <a:lvl1pPr>
              <a:defRPr/>
            </a:lvl1pPr>
            <a:extLst/>
          </a:lstStyle>
          <a:p>
            <a:pPr>
              <a:defRPr/>
            </a:pPr>
            <a:fld id="{DCBE3FC7-F7BC-4B9F-B49E-86EE97CF0064}" type="slidenum">
              <a:rPr lang="tr-TR"/>
              <a:pPr>
                <a:defRPr/>
              </a:pPr>
              <a:t>‹#›</a:t>
            </a:fld>
            <a:endParaRPr lang="tr-T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3" name="2 Dikdörtgen"/>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2" name="1 Başlık"/>
          <p:cNvSpPr>
            <a:spLocks noGrp="1"/>
          </p:cNvSpPr>
          <p:nvPr>
            <p:ph type="title"/>
          </p:nvPr>
        </p:nvSpPr>
        <p:spPr>
          <a:xfrm>
            <a:off x="457200" y="253218"/>
            <a:ext cx="8229600" cy="1143000"/>
          </a:xfrm>
        </p:spPr>
        <p:txBody>
          <a:bodyPr/>
          <a:lstStyle>
            <a:extLst/>
          </a:lstStyle>
          <a:p>
            <a:r>
              <a:rPr lang="tr-TR" smtClean="0"/>
              <a:t>Asıl başlık stili için tıklatın</a:t>
            </a:r>
            <a:endParaRPr lang="en-US"/>
          </a:p>
        </p:txBody>
      </p:sp>
      <p:sp>
        <p:nvSpPr>
          <p:cNvPr id="4" name="2 Veri Yer Tutucusu"/>
          <p:cNvSpPr>
            <a:spLocks noGrp="1"/>
          </p:cNvSpPr>
          <p:nvPr>
            <p:ph type="dt" sz="half" idx="10"/>
          </p:nvPr>
        </p:nvSpPr>
        <p:spPr/>
        <p:txBody>
          <a:bodyPr/>
          <a:lstStyle>
            <a:lvl1pPr>
              <a:defRPr/>
            </a:lvl1pPr>
            <a:extLst/>
          </a:lstStyle>
          <a:p>
            <a:pPr>
              <a:defRPr/>
            </a:pPr>
            <a:endParaRPr lang="tr-TR"/>
          </a:p>
        </p:txBody>
      </p:sp>
      <p:sp>
        <p:nvSpPr>
          <p:cNvPr id="5" name="3 Altbilgi Yer Tutucusu"/>
          <p:cNvSpPr>
            <a:spLocks noGrp="1"/>
          </p:cNvSpPr>
          <p:nvPr>
            <p:ph type="ftr" sz="quarter" idx="11"/>
          </p:nvPr>
        </p:nvSpPr>
        <p:spPr/>
        <p:txBody>
          <a:bodyPr/>
          <a:lstStyle>
            <a:lvl1pPr>
              <a:defRPr/>
            </a:lvl1pPr>
            <a:extLst/>
          </a:lstStyle>
          <a:p>
            <a:pPr>
              <a:defRPr/>
            </a:pPr>
            <a:endParaRPr lang="tr-TR"/>
          </a:p>
        </p:txBody>
      </p:sp>
      <p:sp>
        <p:nvSpPr>
          <p:cNvPr id="6" name="4 Slayt Numarası Yer Tutucusu"/>
          <p:cNvSpPr>
            <a:spLocks noGrp="1"/>
          </p:cNvSpPr>
          <p:nvPr>
            <p:ph type="sldNum" sz="quarter" idx="12"/>
          </p:nvPr>
        </p:nvSpPr>
        <p:spPr/>
        <p:txBody>
          <a:bodyPr/>
          <a:lstStyle>
            <a:lvl1pPr>
              <a:defRPr/>
            </a:lvl1pPr>
            <a:extLst/>
          </a:lstStyle>
          <a:p>
            <a:pPr>
              <a:defRPr/>
            </a:pPr>
            <a:fld id="{36DFE492-BF20-488C-9CBE-118A5E2F5E2D}" type="slidenum">
              <a:rPr lang="tr-TR"/>
              <a:pPr>
                <a:defRPr/>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6"/>
          <p:cNvSpPr>
            <a:spLocks noGrp="1" noChangeArrowheads="1"/>
          </p:cNvSpPr>
          <p:nvPr>
            <p:ph type="dt" sz="half" idx="10"/>
          </p:nvPr>
        </p:nvSpPr>
        <p:spPr>
          <a:ln/>
        </p:spPr>
        <p:txBody>
          <a:bodyPr/>
          <a:lstStyle>
            <a:lvl1pPr>
              <a:defRPr/>
            </a:lvl1pPr>
          </a:lstStyle>
          <a:p>
            <a:pPr>
              <a:defRPr/>
            </a:pPr>
            <a:endParaRPr lang="tr-TR"/>
          </a:p>
        </p:txBody>
      </p:sp>
      <p:sp>
        <p:nvSpPr>
          <p:cNvPr id="5" name="Rectangle 7"/>
          <p:cNvSpPr>
            <a:spLocks noGrp="1" noChangeArrowheads="1"/>
          </p:cNvSpPr>
          <p:nvPr>
            <p:ph type="ftr" sz="quarter" idx="11"/>
          </p:nvPr>
        </p:nvSpPr>
        <p:spPr>
          <a:ln/>
        </p:spPr>
        <p:txBody>
          <a:bodyPr/>
          <a:lstStyle>
            <a:lvl1pPr>
              <a:defRPr/>
            </a:lvl1pPr>
          </a:lstStyle>
          <a:p>
            <a:pPr>
              <a:defRPr/>
            </a:pPr>
            <a:endParaRPr lang="tr-TR"/>
          </a:p>
        </p:txBody>
      </p:sp>
      <p:sp>
        <p:nvSpPr>
          <p:cNvPr id="6" name="Rectangle 8"/>
          <p:cNvSpPr>
            <a:spLocks noGrp="1" noChangeArrowheads="1"/>
          </p:cNvSpPr>
          <p:nvPr>
            <p:ph type="sldNum" sz="quarter" idx="12"/>
          </p:nvPr>
        </p:nvSpPr>
        <p:spPr>
          <a:ln/>
        </p:spPr>
        <p:txBody>
          <a:bodyPr/>
          <a:lstStyle>
            <a:lvl1pPr>
              <a:defRPr/>
            </a:lvl1pPr>
          </a:lstStyle>
          <a:p>
            <a:pPr>
              <a:defRPr/>
            </a:pPr>
            <a:fld id="{F5C61389-D945-4B48-B064-A1235EB51F25}" type="slidenum">
              <a:rPr lang="tr-TR"/>
              <a:pPr>
                <a:defRPr/>
              </a:pPr>
              <a:t>‹#›</a:t>
            </a:fld>
            <a:endParaRPr lang="tr-T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2 Altbilgi Yer Tutucusu"/>
          <p:cNvSpPr>
            <a:spLocks noGrp="1"/>
          </p:cNvSpPr>
          <p:nvPr>
            <p:ph type="ftr" sz="quarter" idx="10"/>
          </p:nvPr>
        </p:nvSpPr>
        <p:spPr/>
        <p:txBody>
          <a:bodyPr/>
          <a:lstStyle>
            <a:lvl1pPr>
              <a:defRPr/>
            </a:lvl1pPr>
          </a:lstStyle>
          <a:p>
            <a:pPr>
              <a:defRPr/>
            </a:pPr>
            <a:endParaRPr lang="tr-TR"/>
          </a:p>
        </p:txBody>
      </p:sp>
      <p:sp>
        <p:nvSpPr>
          <p:cNvPr id="3" name="13 Veri Yer Tutucusu"/>
          <p:cNvSpPr>
            <a:spLocks noGrp="1"/>
          </p:cNvSpPr>
          <p:nvPr>
            <p:ph type="dt" sz="half" idx="11"/>
          </p:nvPr>
        </p:nvSpPr>
        <p:spPr/>
        <p:txBody>
          <a:bodyPr/>
          <a:lstStyle>
            <a:lvl1pPr>
              <a:defRPr/>
            </a:lvl1pPr>
          </a:lstStyle>
          <a:p>
            <a:pPr>
              <a:defRPr/>
            </a:pPr>
            <a:endParaRPr lang="tr-TR"/>
          </a:p>
        </p:txBody>
      </p:sp>
      <p:sp>
        <p:nvSpPr>
          <p:cNvPr id="4" name="22 Slayt Numarası Yer Tutucusu"/>
          <p:cNvSpPr>
            <a:spLocks noGrp="1"/>
          </p:cNvSpPr>
          <p:nvPr>
            <p:ph type="sldNum" sz="quarter" idx="12"/>
          </p:nvPr>
        </p:nvSpPr>
        <p:spPr/>
        <p:txBody>
          <a:bodyPr/>
          <a:lstStyle>
            <a:lvl1pPr>
              <a:defRPr/>
            </a:lvl1pPr>
          </a:lstStyle>
          <a:p>
            <a:pPr>
              <a:defRPr/>
            </a:pPr>
            <a:fld id="{0430DFF9-A08F-46F6-8ADA-C02B46186AEB}" type="slidenum">
              <a:rPr lang="tr-TR"/>
              <a:pPr>
                <a:defRPr/>
              </a:pPr>
              <a:t>‹#›</a:t>
            </a:fld>
            <a:endParaRPr lang="tr-T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Ref idx="1001">
        <a:schemeClr val="bg2"/>
      </p:bgRef>
    </p:bg>
    <p:spTree>
      <p:nvGrpSpPr>
        <p:cNvPr id="1" name=""/>
        <p:cNvGrpSpPr/>
        <p:nvPr/>
      </p:nvGrpSpPr>
      <p:grpSpPr>
        <a:xfrm>
          <a:off x="0" y="0"/>
          <a:ext cx="0" cy="0"/>
          <a:chOff x="0" y="0"/>
          <a:chExt cx="0" cy="0"/>
        </a:xfrm>
      </p:grpSpPr>
      <p:sp>
        <p:nvSpPr>
          <p:cNvPr id="5" name="4 Dikdörtgen"/>
          <p:cNvSpPr/>
          <p:nvPr/>
        </p:nvSpPr>
        <p:spPr>
          <a:xfrm>
            <a:off x="5057775" y="1057275"/>
            <a:ext cx="3748088"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2" name="1 Başlık"/>
          <p:cNvSpPr>
            <a:spLocks noGrp="1"/>
          </p:cNvSpPr>
          <p:nvPr>
            <p:ph type="title"/>
          </p:nvPr>
        </p:nvSpPr>
        <p:spPr>
          <a:xfrm>
            <a:off x="4963136" y="304800"/>
            <a:ext cx="3931920" cy="762000"/>
          </a:xfrm>
        </p:spPr>
        <p:txBody>
          <a:bodyPr/>
          <a:lstStyle>
            <a:lvl1pPr marL="0" algn="r">
              <a:buNone/>
              <a:defRPr sz="2000" b="1"/>
            </a:lvl1pPr>
            <a:extLst/>
          </a:lstStyle>
          <a:p>
            <a:r>
              <a:rPr lang="tr-TR" smtClean="0"/>
              <a:t>Asıl başlık stili için tıklatın</a:t>
            </a:r>
            <a:endParaRPr lang="en-US"/>
          </a:p>
        </p:txBody>
      </p:sp>
      <p:sp>
        <p:nvSpPr>
          <p:cNvPr id="3" name="2 Metin Yer Tutucusu"/>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a:r>
              <a:rPr lang="tr-TR" smtClean="0"/>
              <a:t>Asıl metin stillerini düzenlemek için tıklatın</a:t>
            </a:r>
          </a:p>
        </p:txBody>
      </p:sp>
      <p:sp>
        <p:nvSpPr>
          <p:cNvPr id="4" name="3 İçerik Yer Tutucusu"/>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6" name="8 Veri Yer Tutucusu"/>
          <p:cNvSpPr>
            <a:spLocks noGrp="1"/>
          </p:cNvSpPr>
          <p:nvPr>
            <p:ph type="dt" sz="half" idx="10"/>
          </p:nvPr>
        </p:nvSpPr>
        <p:spPr>
          <a:xfrm>
            <a:off x="5562600" y="6513513"/>
            <a:ext cx="3001963" cy="274637"/>
          </a:xfrm>
        </p:spPr>
        <p:txBody>
          <a:bodyPr vert="horz" rtlCol="0"/>
          <a:lstStyle>
            <a:lvl1pPr>
              <a:defRPr/>
            </a:lvl1pPr>
            <a:extLst/>
          </a:lstStyle>
          <a:p>
            <a:pPr>
              <a:defRPr/>
            </a:pPr>
            <a:endParaRPr lang="tr-TR"/>
          </a:p>
        </p:txBody>
      </p:sp>
      <p:sp>
        <p:nvSpPr>
          <p:cNvPr id="7" name="9 Slayt Numarası Yer Tutucusu"/>
          <p:cNvSpPr>
            <a:spLocks noGrp="1"/>
          </p:cNvSpPr>
          <p:nvPr>
            <p:ph type="sldNum" sz="quarter" idx="11"/>
          </p:nvPr>
        </p:nvSpPr>
        <p:spPr>
          <a:xfrm>
            <a:off x="8639175" y="6513513"/>
            <a:ext cx="463550" cy="274637"/>
          </a:xfrm>
        </p:spPr>
        <p:txBody>
          <a:bodyPr vert="horz" rtlCol="0"/>
          <a:lstStyle>
            <a:lvl1pPr>
              <a:defRPr smtClean="0">
                <a:solidFill>
                  <a:schemeClr val="tx2">
                    <a:shade val="90000"/>
                  </a:schemeClr>
                </a:solidFill>
              </a:defRPr>
            </a:lvl1pPr>
            <a:extLst/>
          </a:lstStyle>
          <a:p>
            <a:pPr>
              <a:defRPr/>
            </a:pPr>
            <a:fld id="{D570B411-7B57-4C6E-A408-DD9DC5DA1B40}" type="slidenum">
              <a:rPr lang="tr-TR"/>
              <a:pPr>
                <a:defRPr/>
              </a:pPr>
              <a:t>‹#›</a:t>
            </a:fld>
            <a:endParaRPr lang="tr-TR"/>
          </a:p>
        </p:txBody>
      </p:sp>
      <p:sp>
        <p:nvSpPr>
          <p:cNvPr id="8" name="10 Altbilgi Yer Tutucusu"/>
          <p:cNvSpPr>
            <a:spLocks noGrp="1"/>
          </p:cNvSpPr>
          <p:nvPr>
            <p:ph type="ftr" sz="quarter" idx="12"/>
          </p:nvPr>
        </p:nvSpPr>
        <p:spPr>
          <a:xfrm>
            <a:off x="1600200" y="6513513"/>
            <a:ext cx="3906838" cy="274637"/>
          </a:xfrm>
        </p:spPr>
        <p:txBody>
          <a:bodyPr vert="horz" rtlCol="0"/>
          <a:lstStyle>
            <a:lvl1pPr>
              <a:defRPr/>
            </a:lvl1pPr>
            <a:extLst/>
          </a:lstStyle>
          <a:p>
            <a:pPr>
              <a:defRPr/>
            </a:pPr>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3040443" y="4724400"/>
            <a:ext cx="5486400" cy="664536"/>
          </a:xfrm>
        </p:spPr>
        <p:txBody>
          <a:bodyPr/>
          <a:lstStyle>
            <a:lvl1pPr marL="0" algn="r">
              <a:buNone/>
              <a:defRPr sz="2000" b="1"/>
            </a:lvl1pPr>
            <a:extLst/>
          </a:lstStyle>
          <a:p>
            <a:r>
              <a:rPr lang="tr-TR" smtClean="0"/>
              <a:t>Asıl başlık stili için tıklatın</a:t>
            </a:r>
            <a:endParaRPr lang="en-US"/>
          </a:p>
        </p:txBody>
      </p:sp>
      <p:sp>
        <p:nvSpPr>
          <p:cNvPr id="4" name="3 Metin Yer Tutucusu"/>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a:r>
              <a:rPr lang="tr-TR" smtClean="0"/>
              <a:t>Asıl metin stillerini düzenlemek için tıklatın</a:t>
            </a:r>
          </a:p>
        </p:txBody>
      </p:sp>
      <p:sp>
        <p:nvSpPr>
          <p:cNvPr id="13" name="12 Resim Yer Tutucusu"/>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extLst/>
          </a:lstStyle>
          <a:p>
            <a:pPr lvl="0"/>
            <a:r>
              <a:rPr lang="tr-TR" noProof="0" smtClean="0"/>
              <a:t>Resim eklemek için simgeyi tıklatın</a:t>
            </a:r>
            <a:endParaRPr lang="en-US" noProof="0" dirty="0"/>
          </a:p>
        </p:txBody>
      </p:sp>
      <p:sp>
        <p:nvSpPr>
          <p:cNvPr id="5" name="7 Veri Yer Tutucusu"/>
          <p:cNvSpPr>
            <a:spLocks noGrp="1"/>
          </p:cNvSpPr>
          <p:nvPr>
            <p:ph type="dt" sz="half" idx="10"/>
          </p:nvPr>
        </p:nvSpPr>
        <p:spPr>
          <a:xfrm>
            <a:off x="5562600" y="6508750"/>
            <a:ext cx="3001963" cy="274638"/>
          </a:xfrm>
        </p:spPr>
        <p:txBody>
          <a:bodyPr vert="horz" rtlCol="0"/>
          <a:lstStyle>
            <a:lvl1pPr>
              <a:defRPr/>
            </a:lvl1pPr>
            <a:extLst/>
          </a:lstStyle>
          <a:p>
            <a:pPr>
              <a:defRPr/>
            </a:pPr>
            <a:endParaRPr lang="tr-TR"/>
          </a:p>
        </p:txBody>
      </p:sp>
      <p:sp>
        <p:nvSpPr>
          <p:cNvPr id="6" name="8 Slayt Numarası Yer Tutucusu"/>
          <p:cNvSpPr>
            <a:spLocks noGrp="1"/>
          </p:cNvSpPr>
          <p:nvPr>
            <p:ph type="sldNum" sz="quarter" idx="11"/>
          </p:nvPr>
        </p:nvSpPr>
        <p:spPr>
          <a:xfrm>
            <a:off x="8639175" y="6508750"/>
            <a:ext cx="463550" cy="274638"/>
          </a:xfrm>
        </p:spPr>
        <p:txBody>
          <a:bodyPr vert="horz" rtlCol="0"/>
          <a:lstStyle>
            <a:lvl1pPr>
              <a:defRPr smtClean="0">
                <a:solidFill>
                  <a:schemeClr val="tx2">
                    <a:shade val="90000"/>
                  </a:schemeClr>
                </a:solidFill>
              </a:defRPr>
            </a:lvl1pPr>
            <a:extLst/>
          </a:lstStyle>
          <a:p>
            <a:pPr>
              <a:defRPr/>
            </a:pPr>
            <a:fld id="{8434BA51-36E6-4B24-AE5A-B3CEBC2AD923}" type="slidenum">
              <a:rPr lang="tr-TR"/>
              <a:pPr>
                <a:defRPr/>
              </a:pPr>
              <a:t>‹#›</a:t>
            </a:fld>
            <a:endParaRPr lang="tr-TR"/>
          </a:p>
        </p:txBody>
      </p:sp>
      <p:sp>
        <p:nvSpPr>
          <p:cNvPr id="7" name="9 Altbilgi Yer Tutucusu"/>
          <p:cNvSpPr>
            <a:spLocks noGrp="1"/>
          </p:cNvSpPr>
          <p:nvPr>
            <p:ph type="ftr" sz="quarter" idx="12"/>
          </p:nvPr>
        </p:nvSpPr>
        <p:spPr>
          <a:xfrm>
            <a:off x="1600200" y="6508750"/>
            <a:ext cx="3906838" cy="274638"/>
          </a:xfrm>
        </p:spPr>
        <p:txBody>
          <a:bodyPr vert="horz" rtlCol="0"/>
          <a:lstStyle>
            <a:lvl1pPr>
              <a:defRPr/>
            </a:lvl1pPr>
            <a:extLst/>
          </a:lstStyle>
          <a:p>
            <a:pPr>
              <a:defRPr/>
            </a:pPr>
            <a:endParaRPr lang="tr-T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extLst/>
          </a:lstStyle>
          <a:p>
            <a:r>
              <a:rPr lang="tr-TR" smtClean="0"/>
              <a:t>Asıl başlık stili için tıklatın</a:t>
            </a:r>
            <a:endParaRPr lang="en-US"/>
          </a:p>
        </p:txBody>
      </p:sp>
      <p:sp>
        <p:nvSpPr>
          <p:cNvPr id="3" name="2 Dikey Metin Yer Tutucusu"/>
          <p:cNvSpPr>
            <a:spLocks noGrp="1"/>
          </p:cNvSpPr>
          <p:nvPr>
            <p:ph type="body" orient="vert" idx="1"/>
          </p:nvPr>
        </p:nvSpPr>
        <p:spPr/>
        <p:txBody>
          <a:bodyPr vert="eaVert"/>
          <a:lstStyle>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2 Altbilgi Yer Tutucusu"/>
          <p:cNvSpPr>
            <a:spLocks noGrp="1"/>
          </p:cNvSpPr>
          <p:nvPr>
            <p:ph type="ftr" sz="quarter" idx="10"/>
          </p:nvPr>
        </p:nvSpPr>
        <p:spPr/>
        <p:txBody>
          <a:bodyPr/>
          <a:lstStyle>
            <a:lvl1pPr>
              <a:defRPr/>
            </a:lvl1pPr>
          </a:lstStyle>
          <a:p>
            <a:pPr>
              <a:defRPr/>
            </a:pPr>
            <a:endParaRPr lang="tr-TR"/>
          </a:p>
        </p:txBody>
      </p:sp>
      <p:sp>
        <p:nvSpPr>
          <p:cNvPr id="5" name="13 Veri Yer Tutucusu"/>
          <p:cNvSpPr>
            <a:spLocks noGrp="1"/>
          </p:cNvSpPr>
          <p:nvPr>
            <p:ph type="dt" sz="half" idx="11"/>
          </p:nvPr>
        </p:nvSpPr>
        <p:spPr/>
        <p:txBody>
          <a:bodyPr/>
          <a:lstStyle>
            <a:lvl1pPr>
              <a:defRPr/>
            </a:lvl1pPr>
          </a:lstStyle>
          <a:p>
            <a:pPr>
              <a:defRPr/>
            </a:pPr>
            <a:endParaRPr lang="tr-TR"/>
          </a:p>
        </p:txBody>
      </p:sp>
      <p:sp>
        <p:nvSpPr>
          <p:cNvPr id="6" name="22 Slayt Numarası Yer Tutucusu"/>
          <p:cNvSpPr>
            <a:spLocks noGrp="1"/>
          </p:cNvSpPr>
          <p:nvPr>
            <p:ph type="sldNum" sz="quarter" idx="12"/>
          </p:nvPr>
        </p:nvSpPr>
        <p:spPr/>
        <p:txBody>
          <a:bodyPr/>
          <a:lstStyle>
            <a:lvl1pPr>
              <a:defRPr/>
            </a:lvl1pPr>
          </a:lstStyle>
          <a:p>
            <a:pPr>
              <a:defRPr/>
            </a:pPr>
            <a:fld id="{6E735FF2-F846-46A0-93C5-439CE368984B}" type="slidenum">
              <a:rPr lang="tr-TR"/>
              <a:pPr>
                <a:defRPr/>
              </a:pPr>
              <a:t>‹#›</a:t>
            </a:fld>
            <a:endParaRPr lang="tr-T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lvl1pPr algn="l">
              <a:defRPr/>
            </a:lvl1pPr>
            <a:extLst/>
          </a:lstStyle>
          <a:p>
            <a:r>
              <a:rPr lang="tr-TR" smtClean="0"/>
              <a:t>Asıl başlık stili için tıklatın</a:t>
            </a:r>
            <a:endParaRPr lang="en-US"/>
          </a:p>
        </p:txBody>
      </p:sp>
      <p:sp>
        <p:nvSpPr>
          <p:cNvPr id="3" name="2 Dikey Metin Yer Tutucusu"/>
          <p:cNvSpPr>
            <a:spLocks noGrp="1"/>
          </p:cNvSpPr>
          <p:nvPr>
            <p:ph type="body" orient="vert" idx="1"/>
          </p:nvPr>
        </p:nvSpPr>
        <p:spPr>
          <a:xfrm>
            <a:off x="457200" y="274638"/>
            <a:ext cx="6019800" cy="5851525"/>
          </a:xfrm>
        </p:spPr>
        <p:txBody>
          <a:bodyPr vert="eaVert"/>
          <a:lstStyle>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2 Altbilgi Yer Tutucusu"/>
          <p:cNvSpPr>
            <a:spLocks noGrp="1"/>
          </p:cNvSpPr>
          <p:nvPr>
            <p:ph type="ftr" sz="quarter" idx="10"/>
          </p:nvPr>
        </p:nvSpPr>
        <p:spPr/>
        <p:txBody>
          <a:bodyPr/>
          <a:lstStyle>
            <a:lvl1pPr>
              <a:defRPr/>
            </a:lvl1pPr>
          </a:lstStyle>
          <a:p>
            <a:pPr>
              <a:defRPr/>
            </a:pPr>
            <a:endParaRPr lang="tr-TR"/>
          </a:p>
        </p:txBody>
      </p:sp>
      <p:sp>
        <p:nvSpPr>
          <p:cNvPr id="5" name="13 Veri Yer Tutucusu"/>
          <p:cNvSpPr>
            <a:spLocks noGrp="1"/>
          </p:cNvSpPr>
          <p:nvPr>
            <p:ph type="dt" sz="half" idx="11"/>
          </p:nvPr>
        </p:nvSpPr>
        <p:spPr/>
        <p:txBody>
          <a:bodyPr/>
          <a:lstStyle>
            <a:lvl1pPr>
              <a:defRPr/>
            </a:lvl1pPr>
          </a:lstStyle>
          <a:p>
            <a:pPr>
              <a:defRPr/>
            </a:pPr>
            <a:endParaRPr lang="tr-TR"/>
          </a:p>
        </p:txBody>
      </p:sp>
      <p:sp>
        <p:nvSpPr>
          <p:cNvPr id="6" name="22 Slayt Numarası Yer Tutucusu"/>
          <p:cNvSpPr>
            <a:spLocks noGrp="1"/>
          </p:cNvSpPr>
          <p:nvPr>
            <p:ph type="sldNum" sz="quarter" idx="12"/>
          </p:nvPr>
        </p:nvSpPr>
        <p:spPr/>
        <p:txBody>
          <a:bodyPr/>
          <a:lstStyle>
            <a:lvl1pPr>
              <a:defRPr/>
            </a:lvl1pPr>
          </a:lstStyle>
          <a:p>
            <a:pPr>
              <a:defRPr/>
            </a:pPr>
            <a:fld id="{4420579E-F29F-408B-9093-407E82CCC33B}" type="slidenum">
              <a:rPr lang="tr-TR"/>
              <a:pPr>
                <a:defRPr/>
              </a:pPr>
              <a:t>‹#›</a:t>
            </a:fld>
            <a:endParaRPr lang="tr-T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4" name="3 Yuvarlatılmış Çapraz Köşeli Dikdörtgen"/>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8" name="7 Başlık"/>
          <p:cNvSpPr>
            <a:spLocks noGrp="1"/>
          </p:cNvSpPr>
          <p:nvPr>
            <p:ph type="ctrTitle"/>
          </p:nvPr>
        </p:nvSpPr>
        <p:spPr>
          <a:xfrm>
            <a:off x="464234" y="381001"/>
            <a:ext cx="8229600" cy="2209800"/>
          </a:xfrm>
        </p:spPr>
        <p:txBody>
          <a:bodyPr lIns="45720" rIns="228600"/>
          <a:lstStyle>
            <a:lvl1pPr marL="0" algn="r">
              <a:defRPr sz="4800"/>
            </a:lvl1pPr>
            <a:extLst/>
          </a:lstStyle>
          <a:p>
            <a:r>
              <a:rPr lang="tr-TR" smtClean="0"/>
              <a:t>Asıl başlık stili için tıklatın</a:t>
            </a:r>
            <a:endParaRPr lang="en-US"/>
          </a:p>
        </p:txBody>
      </p:sp>
      <p:sp>
        <p:nvSpPr>
          <p:cNvPr id="9" name="8 Alt Başlık"/>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tr-TR" smtClean="0"/>
              <a:t>Asıl alt başlık stilini düzenlemek için tıklatın</a:t>
            </a:r>
            <a:endParaRPr lang="en-US"/>
          </a:p>
        </p:txBody>
      </p:sp>
      <p:sp>
        <p:nvSpPr>
          <p:cNvPr id="5" name="9 Veri Yer Tutucusu"/>
          <p:cNvSpPr>
            <a:spLocks noGrp="1"/>
          </p:cNvSpPr>
          <p:nvPr>
            <p:ph type="dt" sz="half" idx="10"/>
          </p:nvPr>
        </p:nvSpPr>
        <p:spPr>
          <a:xfrm>
            <a:off x="5562600" y="6508750"/>
            <a:ext cx="3001963" cy="274638"/>
          </a:xfrm>
        </p:spPr>
        <p:txBody>
          <a:bodyPr vert="horz" rtlCol="0"/>
          <a:lstStyle>
            <a:lvl1pPr>
              <a:defRPr/>
            </a:lvl1pPr>
            <a:extLst/>
          </a:lstStyle>
          <a:p>
            <a:pPr>
              <a:defRPr/>
            </a:pPr>
            <a:endParaRPr lang="tr-TR"/>
          </a:p>
        </p:txBody>
      </p:sp>
      <p:sp>
        <p:nvSpPr>
          <p:cNvPr id="6" name="10 Slayt Numarası Yer Tutucusu"/>
          <p:cNvSpPr>
            <a:spLocks noGrp="1"/>
          </p:cNvSpPr>
          <p:nvPr>
            <p:ph type="sldNum" sz="quarter" idx="11"/>
          </p:nvPr>
        </p:nvSpPr>
        <p:spPr>
          <a:xfrm>
            <a:off x="8639175" y="6508750"/>
            <a:ext cx="463550" cy="274638"/>
          </a:xfrm>
        </p:spPr>
        <p:txBody>
          <a:bodyPr vert="horz" rtlCol="0"/>
          <a:lstStyle>
            <a:lvl1pPr>
              <a:defRPr smtClean="0">
                <a:solidFill>
                  <a:schemeClr val="tx2">
                    <a:shade val="90000"/>
                  </a:schemeClr>
                </a:solidFill>
              </a:defRPr>
            </a:lvl1pPr>
            <a:extLst/>
          </a:lstStyle>
          <a:p>
            <a:pPr>
              <a:defRPr/>
            </a:pPr>
            <a:fld id="{D9AB37E7-4A8F-4668-A828-3A5985403F55}" type="slidenum">
              <a:rPr lang="tr-TR"/>
              <a:pPr>
                <a:defRPr/>
              </a:pPr>
              <a:t>‹#›</a:t>
            </a:fld>
            <a:endParaRPr lang="tr-TR"/>
          </a:p>
        </p:txBody>
      </p:sp>
      <p:sp>
        <p:nvSpPr>
          <p:cNvPr id="7" name="11 Altbilgi Yer Tutucusu"/>
          <p:cNvSpPr>
            <a:spLocks noGrp="1"/>
          </p:cNvSpPr>
          <p:nvPr>
            <p:ph type="ftr" sz="quarter" idx="12"/>
          </p:nvPr>
        </p:nvSpPr>
        <p:spPr>
          <a:xfrm>
            <a:off x="1600200" y="6508750"/>
            <a:ext cx="3906838" cy="274638"/>
          </a:xfrm>
        </p:spPr>
        <p:txBody>
          <a:bodyPr vert="horz" rtlCol="0"/>
          <a:lstStyle>
            <a:lvl1pPr>
              <a:defRPr/>
            </a:lvl1pPr>
            <a:extLst/>
          </a:lstStyle>
          <a:p>
            <a:pPr>
              <a:defRPr/>
            </a:pPr>
            <a:endParaRPr lang="tr-T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4" name="3 Dikdörtgen"/>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2" name="1 Başlık"/>
          <p:cNvSpPr>
            <a:spLocks noGrp="1"/>
          </p:cNvSpPr>
          <p:nvPr>
            <p:ph type="title"/>
          </p:nvPr>
        </p:nvSpPr>
        <p:spPr/>
        <p:txBody>
          <a:bodyPr/>
          <a:lstStyle>
            <a:extLst/>
          </a:lstStyle>
          <a:p>
            <a:r>
              <a:rPr lang="tr-TR" smtClean="0"/>
              <a:t>Asıl başlık stili için tıklatın</a:t>
            </a:r>
            <a:endParaRPr lang="en-US"/>
          </a:p>
        </p:txBody>
      </p:sp>
      <p:sp>
        <p:nvSpPr>
          <p:cNvPr id="3" name="2 İçerik Yer Tutucusu"/>
          <p:cNvSpPr>
            <a:spLocks noGrp="1"/>
          </p:cNvSpPr>
          <p:nvPr>
            <p:ph idx="1"/>
          </p:nvPr>
        </p:nvSpPr>
        <p:spPr/>
        <p:txBody>
          <a:bodyPr/>
          <a:lstStyle>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3 Veri Yer Tutucusu"/>
          <p:cNvSpPr>
            <a:spLocks noGrp="1"/>
          </p:cNvSpPr>
          <p:nvPr>
            <p:ph type="dt" sz="half" idx="10"/>
          </p:nvPr>
        </p:nvSpPr>
        <p:spPr/>
        <p:txBody>
          <a:bodyPr/>
          <a:lstStyle>
            <a:lvl1pPr>
              <a:defRPr/>
            </a:lvl1pPr>
            <a:extLst/>
          </a:lstStyle>
          <a:p>
            <a:pPr>
              <a:defRPr/>
            </a:pPr>
            <a:endParaRPr lang="tr-TR"/>
          </a:p>
        </p:txBody>
      </p:sp>
      <p:sp>
        <p:nvSpPr>
          <p:cNvPr id="6" name="4 Altbilgi Yer Tutucusu"/>
          <p:cNvSpPr>
            <a:spLocks noGrp="1"/>
          </p:cNvSpPr>
          <p:nvPr>
            <p:ph type="ftr" sz="quarter" idx="11"/>
          </p:nvPr>
        </p:nvSpPr>
        <p:spPr/>
        <p:txBody>
          <a:bodyPr/>
          <a:lstStyle>
            <a:lvl1pPr>
              <a:defRPr/>
            </a:lvl1pPr>
            <a:extLst/>
          </a:lstStyle>
          <a:p>
            <a:pPr>
              <a:defRPr/>
            </a:pPr>
            <a:endParaRPr lang="tr-TR"/>
          </a:p>
        </p:txBody>
      </p:sp>
      <p:sp>
        <p:nvSpPr>
          <p:cNvPr id="7" name="5 Slayt Numarası Yer Tutucusu"/>
          <p:cNvSpPr>
            <a:spLocks noGrp="1"/>
          </p:cNvSpPr>
          <p:nvPr>
            <p:ph type="sldNum" sz="quarter" idx="12"/>
          </p:nvPr>
        </p:nvSpPr>
        <p:spPr/>
        <p:txBody>
          <a:bodyPr/>
          <a:lstStyle>
            <a:lvl1pPr>
              <a:defRPr/>
            </a:lvl1pPr>
            <a:extLst/>
          </a:lstStyle>
          <a:p>
            <a:pPr>
              <a:defRPr/>
            </a:pPr>
            <a:fld id="{189FD833-53BA-4DE6-A6A6-67F35DCCB3D4}" type="slidenum">
              <a:rPr lang="tr-TR"/>
              <a:pPr>
                <a:defRPr/>
              </a:pPr>
              <a:t>‹#›</a:t>
            </a:fld>
            <a:endParaRPr lang="tr-T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1">
        <a:schemeClr val="bg2"/>
      </p:bgRef>
    </p:bg>
    <p:spTree>
      <p:nvGrpSpPr>
        <p:cNvPr id="1" name=""/>
        <p:cNvGrpSpPr/>
        <p:nvPr/>
      </p:nvGrpSpPr>
      <p:grpSpPr>
        <a:xfrm>
          <a:off x="0" y="0"/>
          <a:ext cx="0" cy="0"/>
          <a:chOff x="0" y="0"/>
          <a:chExt cx="0" cy="0"/>
        </a:xfrm>
      </p:grpSpPr>
      <p:sp>
        <p:nvSpPr>
          <p:cNvPr id="4" name="3 Dikdörtgen"/>
          <p:cNvSpPr/>
          <p:nvPr/>
        </p:nvSpPr>
        <p:spPr>
          <a:xfrm>
            <a:off x="1000125" y="3267075"/>
            <a:ext cx="7407275"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2" name="1 Başlık"/>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lang="tr-TR" smtClean="0"/>
              <a:t>Asıl başlık stili için tıklatın</a:t>
            </a:r>
            <a:endParaRPr lang="en-US"/>
          </a:p>
        </p:txBody>
      </p:sp>
      <p:sp>
        <p:nvSpPr>
          <p:cNvPr id="3" name="2 Metin Yer Tutucusu"/>
          <p:cNvSpPr>
            <a:spLocks noGrp="1"/>
          </p:cNvSpPr>
          <p:nvPr>
            <p:ph type="body" idx="1"/>
          </p:nvPr>
        </p:nvSpPr>
        <p:spPr>
          <a:xfrm>
            <a:off x="722313" y="3287713"/>
            <a:ext cx="7772400" cy="1509712"/>
          </a:xfrm>
        </p:spPr>
        <p:txBody>
          <a:bodyPr rIns="128016"/>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tr-TR" smtClean="0"/>
              <a:t>Asıl metin stillerini düzenlemek için tıklatın</a:t>
            </a:r>
          </a:p>
        </p:txBody>
      </p:sp>
      <p:sp>
        <p:nvSpPr>
          <p:cNvPr id="5" name="7 Veri Yer Tutucusu"/>
          <p:cNvSpPr>
            <a:spLocks noGrp="1"/>
          </p:cNvSpPr>
          <p:nvPr>
            <p:ph type="dt" sz="half" idx="10"/>
          </p:nvPr>
        </p:nvSpPr>
        <p:spPr>
          <a:xfrm>
            <a:off x="5562600" y="6513513"/>
            <a:ext cx="3001963" cy="274637"/>
          </a:xfrm>
        </p:spPr>
        <p:txBody>
          <a:bodyPr vert="horz" rtlCol="0"/>
          <a:lstStyle>
            <a:lvl1pPr>
              <a:defRPr/>
            </a:lvl1pPr>
            <a:extLst/>
          </a:lstStyle>
          <a:p>
            <a:pPr>
              <a:defRPr/>
            </a:pPr>
            <a:endParaRPr lang="tr-TR"/>
          </a:p>
        </p:txBody>
      </p:sp>
      <p:sp>
        <p:nvSpPr>
          <p:cNvPr id="6" name="8 Slayt Numarası Yer Tutucusu"/>
          <p:cNvSpPr>
            <a:spLocks noGrp="1"/>
          </p:cNvSpPr>
          <p:nvPr>
            <p:ph type="sldNum" sz="quarter" idx="11"/>
          </p:nvPr>
        </p:nvSpPr>
        <p:spPr>
          <a:xfrm>
            <a:off x="8639175" y="6513513"/>
            <a:ext cx="463550" cy="274637"/>
          </a:xfrm>
        </p:spPr>
        <p:txBody>
          <a:bodyPr vert="horz" rtlCol="0"/>
          <a:lstStyle>
            <a:lvl1pPr>
              <a:defRPr smtClean="0">
                <a:solidFill>
                  <a:schemeClr val="tx2">
                    <a:shade val="90000"/>
                  </a:schemeClr>
                </a:solidFill>
              </a:defRPr>
            </a:lvl1pPr>
            <a:extLst/>
          </a:lstStyle>
          <a:p>
            <a:pPr>
              <a:defRPr/>
            </a:pPr>
            <a:fld id="{7A2BC0CE-4705-4D94-AF14-D4083446CF07}" type="slidenum">
              <a:rPr lang="tr-TR"/>
              <a:pPr>
                <a:defRPr/>
              </a:pPr>
              <a:t>‹#›</a:t>
            </a:fld>
            <a:endParaRPr lang="tr-TR"/>
          </a:p>
        </p:txBody>
      </p:sp>
      <p:sp>
        <p:nvSpPr>
          <p:cNvPr id="7" name="9 Altbilgi Yer Tutucusu"/>
          <p:cNvSpPr>
            <a:spLocks noGrp="1"/>
          </p:cNvSpPr>
          <p:nvPr>
            <p:ph type="ftr" sz="quarter" idx="12"/>
          </p:nvPr>
        </p:nvSpPr>
        <p:spPr>
          <a:xfrm>
            <a:off x="1600200" y="6513513"/>
            <a:ext cx="3906838" cy="274637"/>
          </a:xfrm>
        </p:spPr>
        <p:txBody>
          <a:bodyPr vert="horz" rtlCol="0"/>
          <a:lstStyle>
            <a:lvl1pPr>
              <a:defRPr/>
            </a:lvl1pPr>
            <a:extLst/>
          </a:lstStyle>
          <a:p>
            <a:pPr>
              <a:defRPr/>
            </a:pPr>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5" name="4 Dikdörtgen"/>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2" name="1 Başlık"/>
          <p:cNvSpPr>
            <a:spLocks noGrp="1"/>
          </p:cNvSpPr>
          <p:nvPr>
            <p:ph type="title"/>
          </p:nvPr>
        </p:nvSpPr>
        <p:spPr/>
        <p:txBody>
          <a:bodyPr/>
          <a:lstStyle>
            <a:extLst/>
          </a:lstStyle>
          <a:p>
            <a:r>
              <a:rPr lang="tr-TR" smtClean="0"/>
              <a:t>Asıl başlık stili için tıklatın</a:t>
            </a:r>
            <a:endParaRPr lang="en-US"/>
          </a:p>
        </p:txBody>
      </p:sp>
      <p:sp>
        <p:nvSpPr>
          <p:cNvPr id="3" name="2 İçerik Yer Tutucusu"/>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İçerik Yer Tutucusu"/>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6" name="4 Veri Yer Tutucusu"/>
          <p:cNvSpPr>
            <a:spLocks noGrp="1"/>
          </p:cNvSpPr>
          <p:nvPr>
            <p:ph type="dt" sz="half" idx="10"/>
          </p:nvPr>
        </p:nvSpPr>
        <p:spPr/>
        <p:txBody>
          <a:bodyPr/>
          <a:lstStyle>
            <a:lvl1pPr>
              <a:defRPr/>
            </a:lvl1pPr>
            <a:extLst/>
          </a:lstStyle>
          <a:p>
            <a:pPr>
              <a:defRPr/>
            </a:pPr>
            <a:endParaRPr lang="tr-TR"/>
          </a:p>
        </p:txBody>
      </p:sp>
      <p:sp>
        <p:nvSpPr>
          <p:cNvPr id="7" name="5 Altbilgi Yer Tutucusu"/>
          <p:cNvSpPr>
            <a:spLocks noGrp="1"/>
          </p:cNvSpPr>
          <p:nvPr>
            <p:ph type="ftr" sz="quarter" idx="11"/>
          </p:nvPr>
        </p:nvSpPr>
        <p:spPr/>
        <p:txBody>
          <a:bodyPr/>
          <a:lstStyle>
            <a:lvl1pPr>
              <a:defRPr/>
            </a:lvl1pPr>
            <a:extLst/>
          </a:lstStyle>
          <a:p>
            <a:pPr>
              <a:defRPr/>
            </a:pPr>
            <a:endParaRPr lang="tr-TR"/>
          </a:p>
        </p:txBody>
      </p:sp>
      <p:sp>
        <p:nvSpPr>
          <p:cNvPr id="8" name="6 Slayt Numarası Yer Tutucusu"/>
          <p:cNvSpPr>
            <a:spLocks noGrp="1"/>
          </p:cNvSpPr>
          <p:nvPr>
            <p:ph type="sldNum" sz="quarter" idx="12"/>
          </p:nvPr>
        </p:nvSpPr>
        <p:spPr>
          <a:xfrm>
            <a:off x="8640763" y="6515100"/>
            <a:ext cx="465137" cy="273050"/>
          </a:xfrm>
        </p:spPr>
        <p:txBody>
          <a:bodyPr/>
          <a:lstStyle>
            <a:lvl1pPr>
              <a:defRPr/>
            </a:lvl1pPr>
            <a:extLst/>
          </a:lstStyle>
          <a:p>
            <a:pPr>
              <a:defRPr/>
            </a:pPr>
            <a:fld id="{0113FD74-0A96-45A4-9D11-1287FB2A0C1C}" type="slidenum">
              <a:rPr lang="tr-TR"/>
              <a:pPr>
                <a:defRPr/>
              </a:pPr>
              <a:t>‹#›</a:t>
            </a:fld>
            <a:endParaRPr lang="tr-T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7" name="6 Dikdörtgen"/>
          <p:cNvSpPr/>
          <p:nvPr/>
        </p:nvSpPr>
        <p:spPr>
          <a:xfrm>
            <a:off x="617538" y="2165350"/>
            <a:ext cx="3748087"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a:defRPr/>
            </a:pPr>
            <a:endParaRPr lang="en-US"/>
          </a:p>
        </p:txBody>
      </p:sp>
      <p:sp>
        <p:nvSpPr>
          <p:cNvPr id="8" name="7 Dikdörtgen"/>
          <p:cNvSpPr/>
          <p:nvPr/>
        </p:nvSpPr>
        <p:spPr>
          <a:xfrm>
            <a:off x="4800600" y="2165350"/>
            <a:ext cx="3749675"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a:defRPr/>
            </a:pPr>
            <a:endParaRPr lang="en-US"/>
          </a:p>
        </p:txBody>
      </p:sp>
      <p:sp>
        <p:nvSpPr>
          <p:cNvPr id="2" name="1 Başlık"/>
          <p:cNvSpPr>
            <a:spLocks noGrp="1"/>
          </p:cNvSpPr>
          <p:nvPr>
            <p:ph type="title"/>
          </p:nvPr>
        </p:nvSpPr>
        <p:spPr>
          <a:xfrm>
            <a:off x="457200" y="251948"/>
            <a:ext cx="8229600" cy="1143000"/>
          </a:xfrm>
        </p:spPr>
        <p:txBody>
          <a:bodyPr/>
          <a:lstStyle>
            <a:lvl1pPr>
              <a:defRPr/>
            </a:lvl1pPr>
            <a:extLst/>
          </a:lstStyle>
          <a:p>
            <a:r>
              <a:rPr lang="tr-TR" smtClean="0"/>
              <a:t>Asıl başlık stili için tıklatın</a:t>
            </a:r>
            <a:endParaRPr lang="en-US"/>
          </a:p>
        </p:txBody>
      </p:sp>
      <p:sp>
        <p:nvSpPr>
          <p:cNvPr id="3" name="2 Metin Yer Tutucusu"/>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a:r>
              <a:rPr lang="tr-TR" smtClean="0"/>
              <a:t>Asıl metin stillerini düzenlemek için tıklatın</a:t>
            </a:r>
          </a:p>
        </p:txBody>
      </p:sp>
      <p:sp>
        <p:nvSpPr>
          <p:cNvPr id="4" name="3 Metin Yer Tutucusu"/>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a:r>
              <a:rPr lang="tr-TR" smtClean="0"/>
              <a:t>Asıl metin stillerini düzenlemek için tıklatın</a:t>
            </a:r>
          </a:p>
        </p:txBody>
      </p:sp>
      <p:sp>
        <p:nvSpPr>
          <p:cNvPr id="5" name="4 İçerik Yer Tutucusu"/>
          <p:cNvSpPr>
            <a:spLocks noGrp="1"/>
          </p:cNvSpPr>
          <p:nvPr>
            <p:ph sz="quarter" idx="2"/>
          </p:nvPr>
        </p:nvSpPr>
        <p:spPr>
          <a:xfrm>
            <a:off x="457200" y="2362200"/>
            <a:ext cx="4040188" cy="3941763"/>
          </a:xfrm>
        </p:spPr>
        <p:txBody>
          <a:bodyPr/>
          <a:lstStyle>
            <a:lvl1pPr>
              <a:defRPr sz="2200"/>
            </a:lvl1pPr>
            <a:lvl2pPr>
              <a:defRPr sz="2000"/>
            </a:lvl2pPr>
            <a:lvl3pPr>
              <a:defRPr sz="1800"/>
            </a:lvl3pPr>
            <a:lvl4pPr>
              <a:defRPr sz="1600"/>
            </a:lvl4pPr>
            <a:lvl5pPr>
              <a:defRPr sz="1600"/>
            </a:lvl5pPr>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6" name="5 İçerik Yer Tutucusu"/>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9" name="6 Veri Yer Tutucusu"/>
          <p:cNvSpPr>
            <a:spLocks noGrp="1"/>
          </p:cNvSpPr>
          <p:nvPr>
            <p:ph type="dt" sz="half" idx="10"/>
          </p:nvPr>
        </p:nvSpPr>
        <p:spPr/>
        <p:txBody>
          <a:bodyPr/>
          <a:lstStyle>
            <a:lvl1pPr>
              <a:defRPr/>
            </a:lvl1pPr>
            <a:extLst/>
          </a:lstStyle>
          <a:p>
            <a:pPr>
              <a:defRPr/>
            </a:pPr>
            <a:endParaRPr lang="tr-TR"/>
          </a:p>
        </p:txBody>
      </p:sp>
      <p:sp>
        <p:nvSpPr>
          <p:cNvPr id="10" name="7 Altbilgi Yer Tutucusu"/>
          <p:cNvSpPr>
            <a:spLocks noGrp="1"/>
          </p:cNvSpPr>
          <p:nvPr>
            <p:ph type="ftr" sz="quarter" idx="11"/>
          </p:nvPr>
        </p:nvSpPr>
        <p:spPr/>
        <p:txBody>
          <a:bodyPr/>
          <a:lstStyle>
            <a:lvl1pPr>
              <a:defRPr/>
            </a:lvl1pPr>
            <a:extLst/>
          </a:lstStyle>
          <a:p>
            <a:pPr>
              <a:defRPr/>
            </a:pPr>
            <a:endParaRPr lang="tr-TR"/>
          </a:p>
        </p:txBody>
      </p:sp>
      <p:sp>
        <p:nvSpPr>
          <p:cNvPr id="11" name="8 Slayt Numarası Yer Tutucusu"/>
          <p:cNvSpPr>
            <a:spLocks noGrp="1"/>
          </p:cNvSpPr>
          <p:nvPr>
            <p:ph type="sldNum" sz="quarter" idx="12"/>
          </p:nvPr>
        </p:nvSpPr>
        <p:spPr>
          <a:xfrm>
            <a:off x="8640763" y="6515100"/>
            <a:ext cx="465137" cy="273050"/>
          </a:xfrm>
        </p:spPr>
        <p:txBody>
          <a:bodyPr/>
          <a:lstStyle>
            <a:lvl1pPr>
              <a:defRPr/>
            </a:lvl1pPr>
            <a:extLst/>
          </a:lstStyle>
          <a:p>
            <a:pPr>
              <a:defRPr/>
            </a:pPr>
            <a:fld id="{DC2901E1-F382-4F97-9B1A-530618BD92FF}" type="slidenum">
              <a:rPr lang="tr-TR"/>
              <a:pPr>
                <a:defRPr/>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6"/>
          <p:cNvSpPr>
            <a:spLocks noGrp="1" noChangeArrowheads="1"/>
          </p:cNvSpPr>
          <p:nvPr>
            <p:ph type="dt" sz="half" idx="10"/>
          </p:nvPr>
        </p:nvSpPr>
        <p:spPr>
          <a:ln/>
        </p:spPr>
        <p:txBody>
          <a:bodyPr/>
          <a:lstStyle>
            <a:lvl1pPr>
              <a:defRPr/>
            </a:lvl1pPr>
          </a:lstStyle>
          <a:p>
            <a:pPr>
              <a:defRPr/>
            </a:pPr>
            <a:endParaRPr lang="tr-TR"/>
          </a:p>
        </p:txBody>
      </p:sp>
      <p:sp>
        <p:nvSpPr>
          <p:cNvPr id="5" name="Rectangle 7"/>
          <p:cNvSpPr>
            <a:spLocks noGrp="1" noChangeArrowheads="1"/>
          </p:cNvSpPr>
          <p:nvPr>
            <p:ph type="ftr" sz="quarter" idx="11"/>
          </p:nvPr>
        </p:nvSpPr>
        <p:spPr>
          <a:ln/>
        </p:spPr>
        <p:txBody>
          <a:bodyPr/>
          <a:lstStyle>
            <a:lvl1pPr>
              <a:defRPr/>
            </a:lvl1pPr>
          </a:lstStyle>
          <a:p>
            <a:pPr>
              <a:defRPr/>
            </a:pPr>
            <a:endParaRPr lang="tr-TR"/>
          </a:p>
        </p:txBody>
      </p:sp>
      <p:sp>
        <p:nvSpPr>
          <p:cNvPr id="6" name="Rectangle 8"/>
          <p:cNvSpPr>
            <a:spLocks noGrp="1" noChangeArrowheads="1"/>
          </p:cNvSpPr>
          <p:nvPr>
            <p:ph type="sldNum" sz="quarter" idx="12"/>
          </p:nvPr>
        </p:nvSpPr>
        <p:spPr>
          <a:ln/>
        </p:spPr>
        <p:txBody>
          <a:bodyPr/>
          <a:lstStyle>
            <a:lvl1pPr>
              <a:defRPr/>
            </a:lvl1pPr>
          </a:lstStyle>
          <a:p>
            <a:pPr>
              <a:defRPr/>
            </a:pPr>
            <a:fld id="{ED7977EE-41F0-4129-B549-683978BDDC9F}" type="slidenum">
              <a:rPr lang="tr-TR"/>
              <a:pPr>
                <a:defRPr/>
              </a:pPr>
              <a:t>‹#›</a:t>
            </a:fld>
            <a:endParaRPr lang="tr-T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3" name="2 Dikdörtgen"/>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2" name="1 Başlık"/>
          <p:cNvSpPr>
            <a:spLocks noGrp="1"/>
          </p:cNvSpPr>
          <p:nvPr>
            <p:ph type="title"/>
          </p:nvPr>
        </p:nvSpPr>
        <p:spPr>
          <a:xfrm>
            <a:off x="457200" y="253218"/>
            <a:ext cx="8229600" cy="1143000"/>
          </a:xfrm>
        </p:spPr>
        <p:txBody>
          <a:bodyPr/>
          <a:lstStyle>
            <a:extLst/>
          </a:lstStyle>
          <a:p>
            <a:r>
              <a:rPr lang="tr-TR" smtClean="0"/>
              <a:t>Asıl başlık stili için tıklatın</a:t>
            </a:r>
            <a:endParaRPr lang="en-US"/>
          </a:p>
        </p:txBody>
      </p:sp>
      <p:sp>
        <p:nvSpPr>
          <p:cNvPr id="4" name="2 Veri Yer Tutucusu"/>
          <p:cNvSpPr>
            <a:spLocks noGrp="1"/>
          </p:cNvSpPr>
          <p:nvPr>
            <p:ph type="dt" sz="half" idx="10"/>
          </p:nvPr>
        </p:nvSpPr>
        <p:spPr/>
        <p:txBody>
          <a:bodyPr/>
          <a:lstStyle>
            <a:lvl1pPr>
              <a:defRPr/>
            </a:lvl1pPr>
            <a:extLst/>
          </a:lstStyle>
          <a:p>
            <a:pPr>
              <a:defRPr/>
            </a:pPr>
            <a:endParaRPr lang="tr-TR"/>
          </a:p>
        </p:txBody>
      </p:sp>
      <p:sp>
        <p:nvSpPr>
          <p:cNvPr id="5" name="3 Altbilgi Yer Tutucusu"/>
          <p:cNvSpPr>
            <a:spLocks noGrp="1"/>
          </p:cNvSpPr>
          <p:nvPr>
            <p:ph type="ftr" sz="quarter" idx="11"/>
          </p:nvPr>
        </p:nvSpPr>
        <p:spPr/>
        <p:txBody>
          <a:bodyPr/>
          <a:lstStyle>
            <a:lvl1pPr>
              <a:defRPr/>
            </a:lvl1pPr>
            <a:extLst/>
          </a:lstStyle>
          <a:p>
            <a:pPr>
              <a:defRPr/>
            </a:pPr>
            <a:endParaRPr lang="tr-TR"/>
          </a:p>
        </p:txBody>
      </p:sp>
      <p:sp>
        <p:nvSpPr>
          <p:cNvPr id="6" name="4 Slayt Numarası Yer Tutucusu"/>
          <p:cNvSpPr>
            <a:spLocks noGrp="1"/>
          </p:cNvSpPr>
          <p:nvPr>
            <p:ph type="sldNum" sz="quarter" idx="12"/>
          </p:nvPr>
        </p:nvSpPr>
        <p:spPr/>
        <p:txBody>
          <a:bodyPr/>
          <a:lstStyle>
            <a:lvl1pPr>
              <a:defRPr/>
            </a:lvl1pPr>
            <a:extLst/>
          </a:lstStyle>
          <a:p>
            <a:pPr>
              <a:defRPr/>
            </a:pPr>
            <a:fld id="{34C1F750-87C8-43AF-9E4C-671A8F8A0536}" type="slidenum">
              <a:rPr lang="tr-TR"/>
              <a:pPr>
                <a:defRPr/>
              </a:pPr>
              <a:t>‹#›</a:t>
            </a:fld>
            <a:endParaRPr lang="tr-T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2 Altbilgi Yer Tutucusu"/>
          <p:cNvSpPr>
            <a:spLocks noGrp="1"/>
          </p:cNvSpPr>
          <p:nvPr>
            <p:ph type="ftr" sz="quarter" idx="10"/>
          </p:nvPr>
        </p:nvSpPr>
        <p:spPr/>
        <p:txBody>
          <a:bodyPr/>
          <a:lstStyle>
            <a:lvl1pPr>
              <a:defRPr/>
            </a:lvl1pPr>
          </a:lstStyle>
          <a:p>
            <a:pPr>
              <a:defRPr/>
            </a:pPr>
            <a:endParaRPr lang="tr-TR"/>
          </a:p>
        </p:txBody>
      </p:sp>
      <p:sp>
        <p:nvSpPr>
          <p:cNvPr id="3" name="13 Veri Yer Tutucusu"/>
          <p:cNvSpPr>
            <a:spLocks noGrp="1"/>
          </p:cNvSpPr>
          <p:nvPr>
            <p:ph type="dt" sz="half" idx="11"/>
          </p:nvPr>
        </p:nvSpPr>
        <p:spPr/>
        <p:txBody>
          <a:bodyPr/>
          <a:lstStyle>
            <a:lvl1pPr>
              <a:defRPr/>
            </a:lvl1pPr>
          </a:lstStyle>
          <a:p>
            <a:pPr>
              <a:defRPr/>
            </a:pPr>
            <a:endParaRPr lang="tr-TR"/>
          </a:p>
        </p:txBody>
      </p:sp>
      <p:sp>
        <p:nvSpPr>
          <p:cNvPr id="4" name="22 Slayt Numarası Yer Tutucusu"/>
          <p:cNvSpPr>
            <a:spLocks noGrp="1"/>
          </p:cNvSpPr>
          <p:nvPr>
            <p:ph type="sldNum" sz="quarter" idx="12"/>
          </p:nvPr>
        </p:nvSpPr>
        <p:spPr/>
        <p:txBody>
          <a:bodyPr/>
          <a:lstStyle>
            <a:lvl1pPr>
              <a:defRPr/>
            </a:lvl1pPr>
          </a:lstStyle>
          <a:p>
            <a:pPr>
              <a:defRPr/>
            </a:pPr>
            <a:fld id="{DDEA797B-42FB-4E62-8D32-8544ED00905F}" type="slidenum">
              <a:rPr lang="tr-TR"/>
              <a:pPr>
                <a:defRPr/>
              </a:pPr>
              <a:t>‹#›</a:t>
            </a:fld>
            <a:endParaRPr lang="tr-T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Ref idx="1001">
        <a:schemeClr val="bg2"/>
      </p:bgRef>
    </p:bg>
    <p:spTree>
      <p:nvGrpSpPr>
        <p:cNvPr id="1" name=""/>
        <p:cNvGrpSpPr/>
        <p:nvPr/>
      </p:nvGrpSpPr>
      <p:grpSpPr>
        <a:xfrm>
          <a:off x="0" y="0"/>
          <a:ext cx="0" cy="0"/>
          <a:chOff x="0" y="0"/>
          <a:chExt cx="0" cy="0"/>
        </a:xfrm>
      </p:grpSpPr>
      <p:sp>
        <p:nvSpPr>
          <p:cNvPr id="5" name="4 Dikdörtgen"/>
          <p:cNvSpPr/>
          <p:nvPr/>
        </p:nvSpPr>
        <p:spPr>
          <a:xfrm>
            <a:off x="5057775" y="1057275"/>
            <a:ext cx="3748088"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2" name="1 Başlık"/>
          <p:cNvSpPr>
            <a:spLocks noGrp="1"/>
          </p:cNvSpPr>
          <p:nvPr>
            <p:ph type="title"/>
          </p:nvPr>
        </p:nvSpPr>
        <p:spPr>
          <a:xfrm>
            <a:off x="4963136" y="304800"/>
            <a:ext cx="3931920" cy="762000"/>
          </a:xfrm>
        </p:spPr>
        <p:txBody>
          <a:bodyPr/>
          <a:lstStyle>
            <a:lvl1pPr marL="0" algn="r">
              <a:buNone/>
              <a:defRPr sz="2000" b="1"/>
            </a:lvl1pPr>
            <a:extLst/>
          </a:lstStyle>
          <a:p>
            <a:r>
              <a:rPr lang="tr-TR" smtClean="0"/>
              <a:t>Asıl başlık stili için tıklatın</a:t>
            </a:r>
            <a:endParaRPr lang="en-US"/>
          </a:p>
        </p:txBody>
      </p:sp>
      <p:sp>
        <p:nvSpPr>
          <p:cNvPr id="3" name="2 Metin Yer Tutucusu"/>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a:r>
              <a:rPr lang="tr-TR" smtClean="0"/>
              <a:t>Asıl metin stillerini düzenlemek için tıklatın</a:t>
            </a:r>
          </a:p>
        </p:txBody>
      </p:sp>
      <p:sp>
        <p:nvSpPr>
          <p:cNvPr id="4" name="3 İçerik Yer Tutucusu"/>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6" name="8 Veri Yer Tutucusu"/>
          <p:cNvSpPr>
            <a:spLocks noGrp="1"/>
          </p:cNvSpPr>
          <p:nvPr>
            <p:ph type="dt" sz="half" idx="10"/>
          </p:nvPr>
        </p:nvSpPr>
        <p:spPr>
          <a:xfrm>
            <a:off x="5562600" y="6513513"/>
            <a:ext cx="3001963" cy="274637"/>
          </a:xfrm>
        </p:spPr>
        <p:txBody>
          <a:bodyPr vert="horz" rtlCol="0"/>
          <a:lstStyle>
            <a:lvl1pPr>
              <a:defRPr/>
            </a:lvl1pPr>
            <a:extLst/>
          </a:lstStyle>
          <a:p>
            <a:pPr>
              <a:defRPr/>
            </a:pPr>
            <a:endParaRPr lang="tr-TR"/>
          </a:p>
        </p:txBody>
      </p:sp>
      <p:sp>
        <p:nvSpPr>
          <p:cNvPr id="7" name="9 Slayt Numarası Yer Tutucusu"/>
          <p:cNvSpPr>
            <a:spLocks noGrp="1"/>
          </p:cNvSpPr>
          <p:nvPr>
            <p:ph type="sldNum" sz="quarter" idx="11"/>
          </p:nvPr>
        </p:nvSpPr>
        <p:spPr>
          <a:xfrm>
            <a:off x="8639175" y="6513513"/>
            <a:ext cx="463550" cy="274637"/>
          </a:xfrm>
        </p:spPr>
        <p:txBody>
          <a:bodyPr vert="horz" rtlCol="0"/>
          <a:lstStyle>
            <a:lvl1pPr>
              <a:defRPr smtClean="0">
                <a:solidFill>
                  <a:schemeClr val="tx2">
                    <a:shade val="90000"/>
                  </a:schemeClr>
                </a:solidFill>
              </a:defRPr>
            </a:lvl1pPr>
            <a:extLst/>
          </a:lstStyle>
          <a:p>
            <a:pPr>
              <a:defRPr/>
            </a:pPr>
            <a:fld id="{71A6A962-A411-44EA-9CD5-FDBD892A8AB5}" type="slidenum">
              <a:rPr lang="tr-TR"/>
              <a:pPr>
                <a:defRPr/>
              </a:pPr>
              <a:t>‹#›</a:t>
            </a:fld>
            <a:endParaRPr lang="tr-TR"/>
          </a:p>
        </p:txBody>
      </p:sp>
      <p:sp>
        <p:nvSpPr>
          <p:cNvPr id="8" name="10 Altbilgi Yer Tutucusu"/>
          <p:cNvSpPr>
            <a:spLocks noGrp="1"/>
          </p:cNvSpPr>
          <p:nvPr>
            <p:ph type="ftr" sz="quarter" idx="12"/>
          </p:nvPr>
        </p:nvSpPr>
        <p:spPr>
          <a:xfrm>
            <a:off x="1600200" y="6513513"/>
            <a:ext cx="3906838" cy="274637"/>
          </a:xfrm>
        </p:spPr>
        <p:txBody>
          <a:bodyPr vert="horz" rtlCol="0"/>
          <a:lstStyle>
            <a:lvl1pPr>
              <a:defRPr/>
            </a:lvl1pPr>
            <a:extLst/>
          </a:lstStyle>
          <a:p>
            <a:pPr>
              <a:defRPr/>
            </a:pPr>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3040443" y="4724400"/>
            <a:ext cx="5486400" cy="664536"/>
          </a:xfrm>
        </p:spPr>
        <p:txBody>
          <a:bodyPr/>
          <a:lstStyle>
            <a:lvl1pPr marL="0" algn="r">
              <a:buNone/>
              <a:defRPr sz="2000" b="1"/>
            </a:lvl1pPr>
            <a:extLst/>
          </a:lstStyle>
          <a:p>
            <a:r>
              <a:rPr lang="tr-TR" smtClean="0"/>
              <a:t>Asıl başlık stili için tıklatın</a:t>
            </a:r>
            <a:endParaRPr lang="en-US"/>
          </a:p>
        </p:txBody>
      </p:sp>
      <p:sp>
        <p:nvSpPr>
          <p:cNvPr id="4" name="3 Metin Yer Tutucusu"/>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a:r>
              <a:rPr lang="tr-TR" smtClean="0"/>
              <a:t>Asıl metin stillerini düzenlemek için tıklatın</a:t>
            </a:r>
          </a:p>
        </p:txBody>
      </p:sp>
      <p:sp>
        <p:nvSpPr>
          <p:cNvPr id="13" name="12 Resim Yer Tutucusu"/>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extLst/>
          </a:lstStyle>
          <a:p>
            <a:pPr lvl="0"/>
            <a:r>
              <a:rPr lang="tr-TR" noProof="0" smtClean="0"/>
              <a:t>Resim eklemek için simgeyi tıklatın</a:t>
            </a:r>
            <a:endParaRPr lang="en-US" noProof="0" dirty="0"/>
          </a:p>
        </p:txBody>
      </p:sp>
      <p:sp>
        <p:nvSpPr>
          <p:cNvPr id="5" name="7 Veri Yer Tutucusu"/>
          <p:cNvSpPr>
            <a:spLocks noGrp="1"/>
          </p:cNvSpPr>
          <p:nvPr>
            <p:ph type="dt" sz="half" idx="10"/>
          </p:nvPr>
        </p:nvSpPr>
        <p:spPr>
          <a:xfrm>
            <a:off x="5562600" y="6508750"/>
            <a:ext cx="3001963" cy="274638"/>
          </a:xfrm>
        </p:spPr>
        <p:txBody>
          <a:bodyPr vert="horz" rtlCol="0"/>
          <a:lstStyle>
            <a:lvl1pPr>
              <a:defRPr/>
            </a:lvl1pPr>
            <a:extLst/>
          </a:lstStyle>
          <a:p>
            <a:pPr>
              <a:defRPr/>
            </a:pPr>
            <a:endParaRPr lang="tr-TR"/>
          </a:p>
        </p:txBody>
      </p:sp>
      <p:sp>
        <p:nvSpPr>
          <p:cNvPr id="6" name="8 Slayt Numarası Yer Tutucusu"/>
          <p:cNvSpPr>
            <a:spLocks noGrp="1"/>
          </p:cNvSpPr>
          <p:nvPr>
            <p:ph type="sldNum" sz="quarter" idx="11"/>
          </p:nvPr>
        </p:nvSpPr>
        <p:spPr>
          <a:xfrm>
            <a:off x="8639175" y="6508750"/>
            <a:ext cx="463550" cy="274638"/>
          </a:xfrm>
        </p:spPr>
        <p:txBody>
          <a:bodyPr vert="horz" rtlCol="0"/>
          <a:lstStyle>
            <a:lvl1pPr>
              <a:defRPr smtClean="0">
                <a:solidFill>
                  <a:schemeClr val="tx2">
                    <a:shade val="90000"/>
                  </a:schemeClr>
                </a:solidFill>
              </a:defRPr>
            </a:lvl1pPr>
            <a:extLst/>
          </a:lstStyle>
          <a:p>
            <a:pPr>
              <a:defRPr/>
            </a:pPr>
            <a:fld id="{CAE731CF-182C-431A-9941-C840D2C4ED4A}" type="slidenum">
              <a:rPr lang="tr-TR"/>
              <a:pPr>
                <a:defRPr/>
              </a:pPr>
              <a:t>‹#›</a:t>
            </a:fld>
            <a:endParaRPr lang="tr-TR"/>
          </a:p>
        </p:txBody>
      </p:sp>
      <p:sp>
        <p:nvSpPr>
          <p:cNvPr id="7" name="9 Altbilgi Yer Tutucusu"/>
          <p:cNvSpPr>
            <a:spLocks noGrp="1"/>
          </p:cNvSpPr>
          <p:nvPr>
            <p:ph type="ftr" sz="quarter" idx="12"/>
          </p:nvPr>
        </p:nvSpPr>
        <p:spPr>
          <a:xfrm>
            <a:off x="1600200" y="6508750"/>
            <a:ext cx="3906838" cy="274638"/>
          </a:xfrm>
        </p:spPr>
        <p:txBody>
          <a:bodyPr vert="horz" rtlCol="0"/>
          <a:lstStyle>
            <a:lvl1pPr>
              <a:defRPr/>
            </a:lvl1pPr>
            <a:extLst/>
          </a:lstStyle>
          <a:p>
            <a:pPr>
              <a:defRPr/>
            </a:pPr>
            <a:endParaRPr lang="tr-T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extLst/>
          </a:lstStyle>
          <a:p>
            <a:r>
              <a:rPr lang="tr-TR" smtClean="0"/>
              <a:t>Asıl başlık stili için tıklatın</a:t>
            </a:r>
            <a:endParaRPr lang="en-US"/>
          </a:p>
        </p:txBody>
      </p:sp>
      <p:sp>
        <p:nvSpPr>
          <p:cNvPr id="3" name="2 Dikey Metin Yer Tutucusu"/>
          <p:cNvSpPr>
            <a:spLocks noGrp="1"/>
          </p:cNvSpPr>
          <p:nvPr>
            <p:ph type="body" orient="vert" idx="1"/>
          </p:nvPr>
        </p:nvSpPr>
        <p:spPr/>
        <p:txBody>
          <a:bodyPr vert="eaVert"/>
          <a:lstStyle>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2 Altbilgi Yer Tutucusu"/>
          <p:cNvSpPr>
            <a:spLocks noGrp="1"/>
          </p:cNvSpPr>
          <p:nvPr>
            <p:ph type="ftr" sz="quarter" idx="10"/>
          </p:nvPr>
        </p:nvSpPr>
        <p:spPr/>
        <p:txBody>
          <a:bodyPr/>
          <a:lstStyle>
            <a:lvl1pPr>
              <a:defRPr/>
            </a:lvl1pPr>
          </a:lstStyle>
          <a:p>
            <a:pPr>
              <a:defRPr/>
            </a:pPr>
            <a:endParaRPr lang="tr-TR"/>
          </a:p>
        </p:txBody>
      </p:sp>
      <p:sp>
        <p:nvSpPr>
          <p:cNvPr id="5" name="13 Veri Yer Tutucusu"/>
          <p:cNvSpPr>
            <a:spLocks noGrp="1"/>
          </p:cNvSpPr>
          <p:nvPr>
            <p:ph type="dt" sz="half" idx="11"/>
          </p:nvPr>
        </p:nvSpPr>
        <p:spPr/>
        <p:txBody>
          <a:bodyPr/>
          <a:lstStyle>
            <a:lvl1pPr>
              <a:defRPr/>
            </a:lvl1pPr>
          </a:lstStyle>
          <a:p>
            <a:pPr>
              <a:defRPr/>
            </a:pPr>
            <a:endParaRPr lang="tr-TR"/>
          </a:p>
        </p:txBody>
      </p:sp>
      <p:sp>
        <p:nvSpPr>
          <p:cNvPr id="6" name="22 Slayt Numarası Yer Tutucusu"/>
          <p:cNvSpPr>
            <a:spLocks noGrp="1"/>
          </p:cNvSpPr>
          <p:nvPr>
            <p:ph type="sldNum" sz="quarter" idx="12"/>
          </p:nvPr>
        </p:nvSpPr>
        <p:spPr/>
        <p:txBody>
          <a:bodyPr/>
          <a:lstStyle>
            <a:lvl1pPr>
              <a:defRPr/>
            </a:lvl1pPr>
          </a:lstStyle>
          <a:p>
            <a:pPr>
              <a:defRPr/>
            </a:pPr>
            <a:fld id="{1E9F97C4-73DC-4B02-9A16-09CDF967F1E2}" type="slidenum">
              <a:rPr lang="tr-TR"/>
              <a:pPr>
                <a:defRPr/>
              </a:pPr>
              <a:t>‹#›</a:t>
            </a:fld>
            <a:endParaRPr lang="tr-T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lvl1pPr algn="l">
              <a:defRPr/>
            </a:lvl1pPr>
            <a:extLst/>
          </a:lstStyle>
          <a:p>
            <a:r>
              <a:rPr lang="tr-TR" smtClean="0"/>
              <a:t>Asıl başlık stili için tıklatın</a:t>
            </a:r>
            <a:endParaRPr lang="en-US"/>
          </a:p>
        </p:txBody>
      </p:sp>
      <p:sp>
        <p:nvSpPr>
          <p:cNvPr id="3" name="2 Dikey Metin Yer Tutucusu"/>
          <p:cNvSpPr>
            <a:spLocks noGrp="1"/>
          </p:cNvSpPr>
          <p:nvPr>
            <p:ph type="body" orient="vert" idx="1"/>
          </p:nvPr>
        </p:nvSpPr>
        <p:spPr>
          <a:xfrm>
            <a:off x="457200" y="274638"/>
            <a:ext cx="6019800" cy="5851525"/>
          </a:xfrm>
        </p:spPr>
        <p:txBody>
          <a:bodyPr vert="eaVert"/>
          <a:lstStyle>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2 Altbilgi Yer Tutucusu"/>
          <p:cNvSpPr>
            <a:spLocks noGrp="1"/>
          </p:cNvSpPr>
          <p:nvPr>
            <p:ph type="ftr" sz="quarter" idx="10"/>
          </p:nvPr>
        </p:nvSpPr>
        <p:spPr/>
        <p:txBody>
          <a:bodyPr/>
          <a:lstStyle>
            <a:lvl1pPr>
              <a:defRPr/>
            </a:lvl1pPr>
          </a:lstStyle>
          <a:p>
            <a:pPr>
              <a:defRPr/>
            </a:pPr>
            <a:endParaRPr lang="tr-TR"/>
          </a:p>
        </p:txBody>
      </p:sp>
      <p:sp>
        <p:nvSpPr>
          <p:cNvPr id="5" name="13 Veri Yer Tutucusu"/>
          <p:cNvSpPr>
            <a:spLocks noGrp="1"/>
          </p:cNvSpPr>
          <p:nvPr>
            <p:ph type="dt" sz="half" idx="11"/>
          </p:nvPr>
        </p:nvSpPr>
        <p:spPr/>
        <p:txBody>
          <a:bodyPr/>
          <a:lstStyle>
            <a:lvl1pPr>
              <a:defRPr/>
            </a:lvl1pPr>
          </a:lstStyle>
          <a:p>
            <a:pPr>
              <a:defRPr/>
            </a:pPr>
            <a:endParaRPr lang="tr-TR"/>
          </a:p>
        </p:txBody>
      </p:sp>
      <p:sp>
        <p:nvSpPr>
          <p:cNvPr id="6" name="22 Slayt Numarası Yer Tutucusu"/>
          <p:cNvSpPr>
            <a:spLocks noGrp="1"/>
          </p:cNvSpPr>
          <p:nvPr>
            <p:ph type="sldNum" sz="quarter" idx="12"/>
          </p:nvPr>
        </p:nvSpPr>
        <p:spPr/>
        <p:txBody>
          <a:bodyPr/>
          <a:lstStyle>
            <a:lvl1pPr>
              <a:defRPr/>
            </a:lvl1pPr>
          </a:lstStyle>
          <a:p>
            <a:pPr>
              <a:defRPr/>
            </a:pPr>
            <a:fld id="{816E3818-039D-4245-8C14-06A6397DDA3C}" type="slidenum">
              <a:rPr lang="tr-TR"/>
              <a:pPr>
                <a:defRPr/>
              </a:pPr>
              <a:t>‹#›</a:t>
            </a:fld>
            <a:endParaRPr lang="tr-T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4" name="3 İkizkenar Üçgen"/>
          <p:cNvSpPr/>
          <p:nvPr/>
        </p:nvSpPr>
        <p:spPr>
          <a:xfrm rot="16200000">
            <a:off x="7553325" y="5254626"/>
            <a:ext cx="1893887" cy="1293812"/>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7 Başlık"/>
          <p:cNvSpPr>
            <a:spLocks noGrp="1"/>
          </p:cNvSpPr>
          <p:nvPr>
            <p:ph type="ctrTitle"/>
          </p:nvPr>
        </p:nvSpPr>
        <p:spPr>
          <a:xfrm>
            <a:off x="540544" y="776288"/>
            <a:ext cx="8062912" cy="1470025"/>
          </a:xfrm>
        </p:spPr>
        <p:txBody>
          <a:bodyPr anchor="b"/>
          <a:lstStyle>
            <a:lvl1pPr algn="r">
              <a:defRPr sz="4400"/>
            </a:lvl1pPr>
          </a:lstStyle>
          <a:p>
            <a:r>
              <a:rPr lang="tr-TR" smtClean="0"/>
              <a:t>Asıl başlık stili için tıklatın</a:t>
            </a:r>
            <a:endParaRPr lang="en-US"/>
          </a:p>
        </p:txBody>
      </p:sp>
      <p:sp>
        <p:nvSpPr>
          <p:cNvPr id="9" name="8 Alt Başlık"/>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tr-TR" smtClean="0"/>
              <a:t>Asıl alt başlık stilini düzenlemek için tıklatın</a:t>
            </a:r>
            <a:endParaRPr lang="en-US"/>
          </a:p>
        </p:txBody>
      </p:sp>
      <p:sp>
        <p:nvSpPr>
          <p:cNvPr id="5" name="27 Veri Yer Tutucusu"/>
          <p:cNvSpPr>
            <a:spLocks noGrp="1"/>
          </p:cNvSpPr>
          <p:nvPr>
            <p:ph type="dt" sz="half" idx="10"/>
          </p:nvPr>
        </p:nvSpPr>
        <p:spPr>
          <a:xfrm>
            <a:off x="1371600" y="6011863"/>
            <a:ext cx="5791200" cy="365125"/>
          </a:xfrm>
        </p:spPr>
        <p:txBody>
          <a:bodyPr tIns="0" bIns="0" anchor="t"/>
          <a:lstStyle>
            <a:lvl1pPr algn="r">
              <a:defRPr sz="1000"/>
            </a:lvl1pPr>
          </a:lstStyle>
          <a:p>
            <a:pPr>
              <a:defRPr/>
            </a:pPr>
            <a:endParaRPr lang="tr-TR"/>
          </a:p>
        </p:txBody>
      </p:sp>
      <p:sp>
        <p:nvSpPr>
          <p:cNvPr id="6" name="16 Altbilgi Yer Tutucusu"/>
          <p:cNvSpPr>
            <a:spLocks noGrp="1"/>
          </p:cNvSpPr>
          <p:nvPr>
            <p:ph type="ftr" sz="quarter" idx="11"/>
          </p:nvPr>
        </p:nvSpPr>
        <p:spPr>
          <a:xfrm>
            <a:off x="1371600" y="5649913"/>
            <a:ext cx="5791200" cy="365125"/>
          </a:xfrm>
        </p:spPr>
        <p:txBody>
          <a:bodyPr tIns="0" bIns="0"/>
          <a:lstStyle>
            <a:lvl1pPr algn="r">
              <a:defRPr sz="1100"/>
            </a:lvl1pPr>
          </a:lstStyle>
          <a:p>
            <a:pPr>
              <a:defRPr/>
            </a:pPr>
            <a:endParaRPr lang="tr-TR"/>
          </a:p>
        </p:txBody>
      </p:sp>
      <p:sp>
        <p:nvSpPr>
          <p:cNvPr id="7" name="28 Slayt Numarası Yer Tutucusu"/>
          <p:cNvSpPr>
            <a:spLocks noGrp="1"/>
          </p:cNvSpPr>
          <p:nvPr>
            <p:ph type="sldNum" sz="quarter" idx="12"/>
          </p:nvPr>
        </p:nvSpPr>
        <p:spPr>
          <a:xfrm>
            <a:off x="8391525" y="5753100"/>
            <a:ext cx="503238" cy="365125"/>
          </a:xfrm>
        </p:spPr>
        <p:txBody>
          <a:bodyPr anchor="ctr"/>
          <a:lstStyle>
            <a:lvl1pPr algn="ctr">
              <a:defRPr sz="1300" smtClean="0">
                <a:solidFill>
                  <a:srgbClr val="FFFFFF"/>
                </a:solidFill>
              </a:defRPr>
            </a:lvl1pPr>
          </a:lstStyle>
          <a:p>
            <a:pPr>
              <a:defRPr/>
            </a:pPr>
            <a:fld id="{A80991B0-E07D-4DD9-8AB2-B46D717FFB25}" type="slidenum">
              <a:rPr lang="tr-TR"/>
              <a:pPr>
                <a:defRPr/>
              </a:pPr>
              <a:t>‹#›</a:t>
            </a:fld>
            <a:endParaRPr lang="tr-T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67494"/>
            <a:ext cx="8229600" cy="1399032"/>
          </a:xfrm>
        </p:spPr>
        <p:txBody>
          <a:bodyPr/>
          <a:lstStyle/>
          <a:p>
            <a:r>
              <a:rPr lang="tr-TR" smtClean="0"/>
              <a:t>Asıl başlık stili için tıklatın</a:t>
            </a:r>
            <a:endParaRPr lang="en-US"/>
          </a:p>
        </p:txBody>
      </p:sp>
      <p:sp>
        <p:nvSpPr>
          <p:cNvPr id="3" name="2 İçerik Yer Tutucusu"/>
          <p:cNvSpPr>
            <a:spLocks noGrp="1"/>
          </p:cNvSpPr>
          <p:nvPr>
            <p:ph idx="1"/>
          </p:nvPr>
        </p:nvSpPr>
        <p:spPr>
          <a:xfrm>
            <a:off x="457200" y="1882808"/>
            <a:ext cx="8229600" cy="45720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Veri Yer Tutucusu"/>
          <p:cNvSpPr>
            <a:spLocks noGrp="1"/>
          </p:cNvSpPr>
          <p:nvPr>
            <p:ph type="dt" sz="half" idx="10"/>
          </p:nvPr>
        </p:nvSpPr>
        <p:spPr>
          <a:xfrm>
            <a:off x="4791075" y="6480175"/>
            <a:ext cx="2133600" cy="301625"/>
          </a:xfrm>
        </p:spPr>
        <p:txBody>
          <a:bodyPr/>
          <a:lstStyle>
            <a:lvl1pPr>
              <a:defRPr/>
            </a:lvl1pPr>
          </a:lstStyle>
          <a:p>
            <a:pPr>
              <a:defRPr/>
            </a:pPr>
            <a:endParaRPr lang="tr-TR"/>
          </a:p>
        </p:txBody>
      </p:sp>
      <p:sp>
        <p:nvSpPr>
          <p:cNvPr id="5" name="4 Altbilgi Yer Tutucusu"/>
          <p:cNvSpPr>
            <a:spLocks noGrp="1"/>
          </p:cNvSpPr>
          <p:nvPr>
            <p:ph type="ftr" sz="quarter" idx="11"/>
          </p:nvPr>
        </p:nvSpPr>
        <p:spPr>
          <a:xfrm>
            <a:off x="457200" y="6481763"/>
            <a:ext cx="4259263" cy="300037"/>
          </a:xfrm>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AC7C3582-527F-4E19-B32B-844F116F48BC}" type="slidenum">
              <a:rPr lang="tr-TR"/>
              <a:pPr>
                <a:defRPr/>
              </a:pPr>
              <a:t>‹#›</a:t>
            </a:fld>
            <a:endParaRPr lang="tr-T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2">
        <a:schemeClr val="bg1"/>
      </p:bgRef>
    </p:bg>
    <p:spTree>
      <p:nvGrpSpPr>
        <p:cNvPr id="1" name=""/>
        <p:cNvGrpSpPr/>
        <p:nvPr/>
      </p:nvGrpSpPr>
      <p:grpSpPr>
        <a:xfrm>
          <a:off x="0" y="0"/>
          <a:ext cx="0" cy="0"/>
          <a:chOff x="0" y="0"/>
          <a:chExt cx="0" cy="0"/>
        </a:xfrm>
      </p:grpSpPr>
      <p:sp>
        <p:nvSpPr>
          <p:cNvPr id="4" name="3 Dik Üçgen"/>
          <p:cNvSpPr/>
          <p:nvPr/>
        </p:nvSpPr>
        <p:spPr>
          <a:xfrm flipV="1">
            <a:off x="6350" y="6350"/>
            <a:ext cx="9131300" cy="6837363"/>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4 İkizkenar Üçgen"/>
          <p:cNvSpPr/>
          <p:nvPr/>
        </p:nvSpPr>
        <p:spPr>
          <a:xfrm rot="5400000" flipV="1">
            <a:off x="7553325" y="309563"/>
            <a:ext cx="1893888" cy="1293812"/>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cxnSp>
        <p:nvCxnSpPr>
          <p:cNvPr id="6" name="5 Düz Bağlayıcı"/>
          <p:cNvCxnSpPr/>
          <p:nvPr/>
        </p:nvCxnSpPr>
        <p:spPr>
          <a:xfrm rot="10800000">
            <a:off x="6469063" y="9525"/>
            <a:ext cx="2673350" cy="1900238"/>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7" name="6 Düz Bağlayıcı"/>
          <p:cNvCxnSpPr/>
          <p:nvPr/>
        </p:nvCxnSpPr>
        <p:spPr>
          <a:xfrm flipV="1">
            <a:off x="0" y="6350"/>
            <a:ext cx="9137650" cy="684530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1 Başlık"/>
          <p:cNvSpPr>
            <a:spLocks noGrp="1"/>
          </p:cNvSpPr>
          <p:nvPr>
            <p:ph type="title"/>
          </p:nvPr>
        </p:nvSpPr>
        <p:spPr>
          <a:xfrm>
            <a:off x="381000" y="271464"/>
            <a:ext cx="7239000" cy="1362075"/>
          </a:xfrm>
        </p:spPr>
        <p:txBody>
          <a:bodyPr/>
          <a:lstStyle>
            <a:lvl1pPr marL="0" algn="l">
              <a:buNone/>
              <a:defRPr sz="3600" b="1" cap="none" baseline="0"/>
            </a:lvl1pPr>
          </a:lstStyle>
          <a:p>
            <a:r>
              <a:rPr lang="tr-TR" smtClean="0"/>
              <a:t>Asıl başlık stili için tıklatın</a:t>
            </a:r>
            <a:endParaRPr lang="en-US"/>
          </a:p>
        </p:txBody>
      </p:sp>
      <p:sp>
        <p:nvSpPr>
          <p:cNvPr id="3" name="2 Metin Yer Tutucusu"/>
          <p:cNvSpPr>
            <a:spLocks noGrp="1"/>
          </p:cNvSpPr>
          <p:nvPr>
            <p:ph type="body" idx="1"/>
          </p:nvPr>
        </p:nvSpPr>
        <p:spPr>
          <a:xfrm>
            <a:off x="381000" y="1633536"/>
            <a:ext cx="3886200" cy="2286000"/>
          </a:xfrm>
        </p:spPr>
        <p:txBody>
          <a:bodyPr/>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tr-TR" smtClean="0"/>
              <a:t>Asıl metin stillerini düzenlemek için tıklatın</a:t>
            </a:r>
          </a:p>
        </p:txBody>
      </p:sp>
      <p:sp>
        <p:nvSpPr>
          <p:cNvPr id="8" name="3 Veri Yer Tutucusu"/>
          <p:cNvSpPr>
            <a:spLocks noGrp="1"/>
          </p:cNvSpPr>
          <p:nvPr>
            <p:ph type="dt" sz="half" idx="10"/>
          </p:nvPr>
        </p:nvSpPr>
        <p:spPr>
          <a:xfrm>
            <a:off x="6956425" y="6477000"/>
            <a:ext cx="2133600" cy="304800"/>
          </a:xfrm>
        </p:spPr>
        <p:txBody>
          <a:bodyPr/>
          <a:lstStyle>
            <a:lvl1pPr>
              <a:defRPr/>
            </a:lvl1pPr>
          </a:lstStyle>
          <a:p>
            <a:pPr>
              <a:defRPr/>
            </a:pPr>
            <a:endParaRPr lang="tr-TR"/>
          </a:p>
        </p:txBody>
      </p:sp>
      <p:sp>
        <p:nvSpPr>
          <p:cNvPr id="9" name="4 Altbilgi Yer Tutucusu"/>
          <p:cNvSpPr>
            <a:spLocks noGrp="1"/>
          </p:cNvSpPr>
          <p:nvPr>
            <p:ph type="ftr" sz="quarter" idx="11"/>
          </p:nvPr>
        </p:nvSpPr>
        <p:spPr>
          <a:xfrm>
            <a:off x="2619375" y="6481763"/>
            <a:ext cx="4260850" cy="300037"/>
          </a:xfrm>
        </p:spPr>
        <p:txBody>
          <a:bodyPr/>
          <a:lstStyle>
            <a:lvl1pPr>
              <a:defRPr/>
            </a:lvl1pPr>
          </a:lstStyle>
          <a:p>
            <a:pPr>
              <a:defRPr/>
            </a:pPr>
            <a:endParaRPr lang="tr-TR"/>
          </a:p>
        </p:txBody>
      </p:sp>
      <p:sp>
        <p:nvSpPr>
          <p:cNvPr id="10" name="5 Slayt Numarası Yer Tutucusu"/>
          <p:cNvSpPr>
            <a:spLocks noGrp="1"/>
          </p:cNvSpPr>
          <p:nvPr>
            <p:ph type="sldNum" sz="quarter" idx="12"/>
          </p:nvPr>
        </p:nvSpPr>
        <p:spPr>
          <a:xfrm>
            <a:off x="8450263" y="809625"/>
            <a:ext cx="503237" cy="300038"/>
          </a:xfrm>
        </p:spPr>
        <p:txBody>
          <a:bodyPr/>
          <a:lstStyle>
            <a:lvl1pPr>
              <a:defRPr/>
            </a:lvl1pPr>
          </a:lstStyle>
          <a:p>
            <a:pPr>
              <a:defRPr/>
            </a:pPr>
            <a:fld id="{78DA1CD4-D095-4495-80E2-6357B4FFCAF2}" type="slidenum">
              <a:rPr lang="tr-TR"/>
              <a:pPr>
                <a:defRPr/>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marL="0" algn="l">
              <a:defRPr/>
            </a:lvl1pPr>
          </a:lstStyle>
          <a:p>
            <a:r>
              <a:rPr lang="tr-TR" smtClean="0"/>
              <a:t>Asıl başlık stili için tıklatın</a:t>
            </a:r>
            <a:endParaRPr lang="en-US"/>
          </a:p>
        </p:txBody>
      </p:sp>
      <p:sp>
        <p:nvSpPr>
          <p:cNvPr id="3" name="2 İçerik Yer Tutucusu"/>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İçerik Yer Tutucusu"/>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4 Veri Yer Tutucusu"/>
          <p:cNvSpPr>
            <a:spLocks noGrp="1"/>
          </p:cNvSpPr>
          <p:nvPr>
            <p:ph type="dt" sz="half" idx="10"/>
          </p:nvPr>
        </p:nvSpPr>
        <p:spPr/>
        <p:txBody>
          <a:bodyPr/>
          <a:lstStyle>
            <a:lvl1pPr>
              <a:defRPr/>
            </a:lvl1pPr>
          </a:lstStyle>
          <a:p>
            <a:pPr>
              <a:defRPr/>
            </a:pPr>
            <a:endParaRPr lang="tr-TR"/>
          </a:p>
        </p:txBody>
      </p:sp>
      <p:sp>
        <p:nvSpPr>
          <p:cNvPr id="6" name="5 Altbilgi Yer Tutucusu"/>
          <p:cNvSpPr>
            <a:spLocks noGrp="1"/>
          </p:cNvSpPr>
          <p:nvPr>
            <p:ph type="ftr" sz="quarter" idx="11"/>
          </p:nvPr>
        </p:nvSpPr>
        <p:spPr/>
        <p:txBody>
          <a:bodyPr/>
          <a:lstStyle>
            <a:lvl1pPr>
              <a:defRPr/>
            </a:lvl1pPr>
          </a:lstStyle>
          <a:p>
            <a:pPr>
              <a:defRPr/>
            </a:pPr>
            <a:endParaRPr lang="tr-TR"/>
          </a:p>
        </p:txBody>
      </p:sp>
      <p:sp>
        <p:nvSpPr>
          <p:cNvPr id="7" name="6 Slayt Numarası Yer Tutucusu"/>
          <p:cNvSpPr>
            <a:spLocks noGrp="1"/>
          </p:cNvSpPr>
          <p:nvPr>
            <p:ph type="sldNum" sz="quarter" idx="12"/>
          </p:nvPr>
        </p:nvSpPr>
        <p:spPr/>
        <p:txBody>
          <a:bodyPr/>
          <a:lstStyle>
            <a:lvl1pPr>
              <a:defRPr/>
            </a:lvl1pPr>
          </a:lstStyle>
          <a:p>
            <a:pPr>
              <a:defRPr/>
            </a:pPr>
            <a:fld id="{0D8C3C09-65F3-42A9-91D1-FE08DEDE2F66}" type="slidenum">
              <a:rPr lang="tr-TR"/>
              <a:pPr>
                <a:defRPr/>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5667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34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6"/>
          <p:cNvSpPr>
            <a:spLocks noGrp="1" noChangeArrowheads="1"/>
          </p:cNvSpPr>
          <p:nvPr>
            <p:ph type="dt" sz="half" idx="10"/>
          </p:nvPr>
        </p:nvSpPr>
        <p:spPr>
          <a:ln/>
        </p:spPr>
        <p:txBody>
          <a:bodyPr/>
          <a:lstStyle>
            <a:lvl1pPr>
              <a:defRPr/>
            </a:lvl1pPr>
          </a:lstStyle>
          <a:p>
            <a:pPr>
              <a:defRPr/>
            </a:pPr>
            <a:endParaRPr lang="tr-TR"/>
          </a:p>
        </p:txBody>
      </p:sp>
      <p:sp>
        <p:nvSpPr>
          <p:cNvPr id="6" name="Rectangle 7"/>
          <p:cNvSpPr>
            <a:spLocks noGrp="1" noChangeArrowheads="1"/>
          </p:cNvSpPr>
          <p:nvPr>
            <p:ph type="ftr" sz="quarter" idx="11"/>
          </p:nvPr>
        </p:nvSpPr>
        <p:spPr>
          <a:ln/>
        </p:spPr>
        <p:txBody>
          <a:bodyPr/>
          <a:lstStyle>
            <a:lvl1pPr>
              <a:defRPr/>
            </a:lvl1pPr>
          </a:lstStyle>
          <a:p>
            <a:pPr>
              <a:defRPr/>
            </a:pPr>
            <a:endParaRPr lang="tr-TR"/>
          </a:p>
        </p:txBody>
      </p:sp>
      <p:sp>
        <p:nvSpPr>
          <p:cNvPr id="7" name="Rectangle 8"/>
          <p:cNvSpPr>
            <a:spLocks noGrp="1" noChangeArrowheads="1"/>
          </p:cNvSpPr>
          <p:nvPr>
            <p:ph type="sldNum" sz="quarter" idx="12"/>
          </p:nvPr>
        </p:nvSpPr>
        <p:spPr>
          <a:ln/>
        </p:spPr>
        <p:txBody>
          <a:bodyPr/>
          <a:lstStyle>
            <a:lvl1pPr>
              <a:defRPr/>
            </a:lvl1pPr>
          </a:lstStyle>
          <a:p>
            <a:pPr>
              <a:defRPr/>
            </a:pPr>
            <a:fld id="{EBC29FB0-C122-41E6-8AE4-D330252EDB41}" type="slidenum">
              <a:rPr lang="tr-TR"/>
              <a:pPr>
                <a:defRPr/>
              </a:pPr>
              <a:t>‹#›</a:t>
            </a:fld>
            <a:endParaRPr lang="tr-T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lang="tr-TR" smtClean="0"/>
              <a:t>Asıl başlık stili için tıklatın</a:t>
            </a:r>
            <a:endParaRPr lang="en-US"/>
          </a:p>
        </p:txBody>
      </p:sp>
      <p:sp>
        <p:nvSpPr>
          <p:cNvPr id="3" name="2 Metin Yer Tutucusu"/>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a:r>
              <a:rPr lang="tr-TR" smtClean="0"/>
              <a:t>Asıl metin stillerini düzenlemek için tıklatın</a:t>
            </a:r>
          </a:p>
        </p:txBody>
      </p:sp>
      <p:sp>
        <p:nvSpPr>
          <p:cNvPr id="4" name="3 Metin Yer Tutucusu"/>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a:r>
              <a:rPr lang="tr-TR" smtClean="0"/>
              <a:t>Asıl metin stillerini düzenlemek için tıklatın</a:t>
            </a:r>
          </a:p>
        </p:txBody>
      </p:sp>
      <p:sp>
        <p:nvSpPr>
          <p:cNvPr id="5" name="4 İçerik Yer Tutucusu"/>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6" name="5 İçerik Yer Tutucusu"/>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6 Veri Yer Tutucusu"/>
          <p:cNvSpPr>
            <a:spLocks noGrp="1"/>
          </p:cNvSpPr>
          <p:nvPr>
            <p:ph type="dt" sz="half" idx="10"/>
          </p:nvPr>
        </p:nvSpPr>
        <p:spPr>
          <a:xfrm>
            <a:off x="4791075" y="6481763"/>
            <a:ext cx="2130425" cy="301625"/>
          </a:xfrm>
        </p:spPr>
        <p:txBody>
          <a:bodyPr/>
          <a:lstStyle>
            <a:lvl1pPr>
              <a:defRPr/>
            </a:lvl1pPr>
          </a:lstStyle>
          <a:p>
            <a:pPr>
              <a:defRPr/>
            </a:pPr>
            <a:endParaRPr lang="tr-TR"/>
          </a:p>
        </p:txBody>
      </p:sp>
      <p:sp>
        <p:nvSpPr>
          <p:cNvPr id="8" name="7 Altbilgi Yer Tutucusu"/>
          <p:cNvSpPr>
            <a:spLocks noGrp="1"/>
          </p:cNvSpPr>
          <p:nvPr>
            <p:ph type="ftr" sz="quarter" idx="11"/>
          </p:nvPr>
        </p:nvSpPr>
        <p:spPr>
          <a:xfrm>
            <a:off x="457200" y="6481763"/>
            <a:ext cx="4260850" cy="301625"/>
          </a:xfrm>
        </p:spPr>
        <p:txBody>
          <a:bodyPr/>
          <a:lstStyle>
            <a:lvl1pPr>
              <a:defRPr/>
            </a:lvl1pPr>
          </a:lstStyle>
          <a:p>
            <a:pPr>
              <a:defRPr/>
            </a:pPr>
            <a:endParaRPr lang="tr-TR"/>
          </a:p>
        </p:txBody>
      </p:sp>
      <p:sp>
        <p:nvSpPr>
          <p:cNvPr id="9" name="8 Slayt Numarası Yer Tutucusu"/>
          <p:cNvSpPr>
            <a:spLocks noGrp="1"/>
          </p:cNvSpPr>
          <p:nvPr>
            <p:ph type="sldNum" sz="quarter" idx="12"/>
          </p:nvPr>
        </p:nvSpPr>
        <p:spPr>
          <a:xfrm>
            <a:off x="7589838" y="6483350"/>
            <a:ext cx="503237" cy="301625"/>
          </a:xfrm>
        </p:spPr>
        <p:txBody>
          <a:bodyPr/>
          <a:lstStyle>
            <a:lvl1pPr algn="ctr">
              <a:defRPr smtClean="0"/>
            </a:lvl1pPr>
          </a:lstStyle>
          <a:p>
            <a:pPr>
              <a:defRPr/>
            </a:pPr>
            <a:fld id="{0A83E34B-466A-4967-AE93-58466001D3C8}" type="slidenum">
              <a:rPr lang="tr-TR"/>
              <a:pPr>
                <a:defRPr/>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b="0"/>
            </a:lvl1pPr>
          </a:lstStyle>
          <a:p>
            <a:r>
              <a:rPr lang="tr-TR" smtClean="0"/>
              <a:t>Asıl başlık stili için tıklatın</a:t>
            </a:r>
            <a:endParaRPr lang="en-US"/>
          </a:p>
        </p:txBody>
      </p:sp>
      <p:sp>
        <p:nvSpPr>
          <p:cNvPr id="3" name="13 Veri Yer Tutucusu"/>
          <p:cNvSpPr>
            <a:spLocks noGrp="1"/>
          </p:cNvSpPr>
          <p:nvPr>
            <p:ph type="dt" sz="half" idx="10"/>
          </p:nvPr>
        </p:nvSpPr>
        <p:spPr/>
        <p:txBody>
          <a:bodyPr/>
          <a:lstStyle>
            <a:lvl1pPr>
              <a:defRPr/>
            </a:lvl1pPr>
          </a:lstStyle>
          <a:p>
            <a:pPr>
              <a:defRPr/>
            </a:pPr>
            <a:endParaRPr lang="tr-TR"/>
          </a:p>
        </p:txBody>
      </p:sp>
      <p:sp>
        <p:nvSpPr>
          <p:cNvPr id="4" name="2 Altbilgi Yer Tutucusu"/>
          <p:cNvSpPr>
            <a:spLocks noGrp="1"/>
          </p:cNvSpPr>
          <p:nvPr>
            <p:ph type="ftr" sz="quarter" idx="11"/>
          </p:nvPr>
        </p:nvSpPr>
        <p:spPr/>
        <p:txBody>
          <a:bodyPr/>
          <a:lstStyle>
            <a:lvl1pPr>
              <a:defRPr/>
            </a:lvl1pPr>
          </a:lstStyle>
          <a:p>
            <a:pPr>
              <a:defRPr/>
            </a:pPr>
            <a:endParaRPr lang="tr-TR"/>
          </a:p>
        </p:txBody>
      </p:sp>
      <p:sp>
        <p:nvSpPr>
          <p:cNvPr id="5" name="22 Slayt Numarası Yer Tutucusu"/>
          <p:cNvSpPr>
            <a:spLocks noGrp="1"/>
          </p:cNvSpPr>
          <p:nvPr>
            <p:ph type="sldNum" sz="quarter" idx="12"/>
          </p:nvPr>
        </p:nvSpPr>
        <p:spPr/>
        <p:txBody>
          <a:bodyPr/>
          <a:lstStyle>
            <a:lvl1pPr>
              <a:defRPr/>
            </a:lvl1pPr>
          </a:lstStyle>
          <a:p>
            <a:pPr>
              <a:defRPr/>
            </a:pPr>
            <a:fld id="{5EEAFC01-3F7C-498D-B7F8-176592118249}" type="slidenum">
              <a:rPr lang="tr-TR"/>
              <a:pPr>
                <a:defRPr/>
              </a:pPr>
              <a:t>‹#›</a:t>
            </a:fld>
            <a:endParaRPr lang="tr-T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3 Veri Yer Tutucusu"/>
          <p:cNvSpPr>
            <a:spLocks noGrp="1"/>
          </p:cNvSpPr>
          <p:nvPr>
            <p:ph type="dt" sz="half" idx="10"/>
          </p:nvPr>
        </p:nvSpPr>
        <p:spPr/>
        <p:txBody>
          <a:bodyPr/>
          <a:lstStyle>
            <a:lvl1pPr>
              <a:defRPr/>
            </a:lvl1pPr>
          </a:lstStyle>
          <a:p>
            <a:pPr>
              <a:defRPr/>
            </a:pPr>
            <a:endParaRPr lang="tr-TR"/>
          </a:p>
        </p:txBody>
      </p:sp>
      <p:sp>
        <p:nvSpPr>
          <p:cNvPr id="3" name="2 Altbilgi Yer Tutucusu"/>
          <p:cNvSpPr>
            <a:spLocks noGrp="1"/>
          </p:cNvSpPr>
          <p:nvPr>
            <p:ph type="ftr" sz="quarter" idx="11"/>
          </p:nvPr>
        </p:nvSpPr>
        <p:spPr/>
        <p:txBody>
          <a:bodyPr/>
          <a:lstStyle>
            <a:lvl1pPr>
              <a:defRPr/>
            </a:lvl1pPr>
          </a:lstStyle>
          <a:p>
            <a:pPr>
              <a:defRPr/>
            </a:pPr>
            <a:endParaRPr lang="tr-TR"/>
          </a:p>
        </p:txBody>
      </p:sp>
      <p:sp>
        <p:nvSpPr>
          <p:cNvPr id="4" name="22 Slayt Numarası Yer Tutucusu"/>
          <p:cNvSpPr>
            <a:spLocks noGrp="1"/>
          </p:cNvSpPr>
          <p:nvPr>
            <p:ph type="sldNum" sz="quarter" idx="12"/>
          </p:nvPr>
        </p:nvSpPr>
        <p:spPr/>
        <p:txBody>
          <a:bodyPr/>
          <a:lstStyle>
            <a:lvl1pPr>
              <a:defRPr/>
            </a:lvl1pPr>
          </a:lstStyle>
          <a:p>
            <a:pPr>
              <a:defRPr/>
            </a:pPr>
            <a:fld id="{E22AAA8F-CAFB-4399-BF8E-4E6B275FC7F5}" type="slidenum">
              <a:rPr lang="tr-TR"/>
              <a:pPr>
                <a:defRPr/>
              </a:pPr>
              <a:t>‹#›</a:t>
            </a:fld>
            <a:endParaRPr lang="tr-T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lang="tr-TR" smtClean="0"/>
              <a:t>Asıl başlık stili için tıklatın</a:t>
            </a:r>
            <a:endParaRPr lang="en-US"/>
          </a:p>
        </p:txBody>
      </p:sp>
      <p:sp>
        <p:nvSpPr>
          <p:cNvPr id="3" name="2 Metin Yer Tutucusu"/>
          <p:cNvSpPr>
            <a:spLocks noGrp="1"/>
          </p:cNvSpPr>
          <p:nvPr>
            <p:ph type="body" idx="2"/>
          </p:nvPr>
        </p:nvSpPr>
        <p:spPr>
          <a:xfrm>
            <a:off x="1135856" y="367664"/>
            <a:ext cx="2438400" cy="5943600"/>
          </a:xfrm>
        </p:spPr>
        <p:txBody>
          <a:bodyPr/>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a:r>
              <a:rPr lang="tr-TR" smtClean="0"/>
              <a:t>Asıl metin stillerini düzenlemek için tıklatın</a:t>
            </a:r>
          </a:p>
        </p:txBody>
      </p:sp>
      <p:sp>
        <p:nvSpPr>
          <p:cNvPr id="4" name="3 İçerik Yer Tutucusu"/>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4 Veri Yer Tutucusu"/>
          <p:cNvSpPr>
            <a:spLocks noGrp="1"/>
          </p:cNvSpPr>
          <p:nvPr>
            <p:ph type="dt" sz="half" idx="10"/>
          </p:nvPr>
        </p:nvSpPr>
        <p:spPr>
          <a:xfrm>
            <a:off x="6278563" y="6556375"/>
            <a:ext cx="2133600" cy="301625"/>
          </a:xfrm>
        </p:spPr>
        <p:txBody>
          <a:bodyPr/>
          <a:lstStyle>
            <a:lvl1pPr>
              <a:defRPr sz="900"/>
            </a:lvl1pPr>
          </a:lstStyle>
          <a:p>
            <a:pPr>
              <a:defRPr/>
            </a:pPr>
            <a:endParaRPr lang="tr-TR"/>
          </a:p>
        </p:txBody>
      </p:sp>
      <p:sp>
        <p:nvSpPr>
          <p:cNvPr id="6" name="5 Altbilgi Yer Tutucusu"/>
          <p:cNvSpPr>
            <a:spLocks noGrp="1"/>
          </p:cNvSpPr>
          <p:nvPr>
            <p:ph type="ftr" sz="quarter" idx="11"/>
          </p:nvPr>
        </p:nvSpPr>
        <p:spPr>
          <a:xfrm>
            <a:off x="1135063" y="6556375"/>
            <a:ext cx="5143500" cy="301625"/>
          </a:xfrm>
        </p:spPr>
        <p:txBody>
          <a:bodyPr/>
          <a:lstStyle>
            <a:lvl1pPr>
              <a:defRPr sz="900"/>
            </a:lvl1pPr>
          </a:lstStyle>
          <a:p>
            <a:pPr>
              <a:defRPr/>
            </a:pPr>
            <a:endParaRPr lang="tr-TR"/>
          </a:p>
        </p:txBody>
      </p:sp>
      <p:sp>
        <p:nvSpPr>
          <p:cNvPr id="7" name="6 Slayt Numarası Yer Tutucusu"/>
          <p:cNvSpPr>
            <a:spLocks noGrp="1"/>
          </p:cNvSpPr>
          <p:nvPr>
            <p:ph type="sldNum" sz="quarter" idx="12"/>
          </p:nvPr>
        </p:nvSpPr>
        <p:spPr>
          <a:xfrm>
            <a:off x="8410575" y="6556375"/>
            <a:ext cx="503238" cy="301625"/>
          </a:xfrm>
        </p:spPr>
        <p:txBody>
          <a:bodyPr/>
          <a:lstStyle>
            <a:lvl1pPr>
              <a:defRPr sz="900" smtClean="0"/>
            </a:lvl1pPr>
          </a:lstStyle>
          <a:p>
            <a:pPr>
              <a:defRPr/>
            </a:pPr>
            <a:fld id="{90F4A161-D042-428A-9FF4-180A058CEC2D}" type="slidenum">
              <a:rPr lang="tr-TR"/>
              <a:pPr>
                <a:defRPr/>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picTx" preserve="1">
  <p:cSld name="Başlıklı Resim">
    <p:bg>
      <p:bgRef idx="1002">
        <a:schemeClr val="bg1"/>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219456" y="150896"/>
            <a:ext cx="914400" cy="6400800"/>
          </a:xfrm>
        </p:spPr>
        <p:txBody>
          <a:bodyPr vert="vert270" anchor="b"/>
          <a:lstStyle>
            <a:lvl1pPr marL="0" algn="l">
              <a:buNone/>
              <a:defRPr sz="3000" b="0" cap="all" baseline="0"/>
            </a:lvl1pPr>
          </a:lstStyle>
          <a:p>
            <a:r>
              <a:rPr lang="tr-TR" smtClean="0"/>
              <a:t>Asıl başlık stili için tıklatın</a:t>
            </a:r>
            <a:endParaRPr lang="en-US"/>
          </a:p>
        </p:txBody>
      </p:sp>
      <p:sp>
        <p:nvSpPr>
          <p:cNvPr id="3" name="2 Resim Yer Tutucusu"/>
          <p:cNvSpPr>
            <a:spLocks noGrp="1"/>
          </p:cNvSpPr>
          <p:nvPr>
            <p:ph type="pic" idx="1"/>
          </p:nvPr>
        </p:nvSpPr>
        <p:spPr>
          <a:xfrm>
            <a:off x="1138237" y="373966"/>
            <a:ext cx="7333488" cy="5486400"/>
          </a:xfrm>
          <a:solidFill>
            <a:schemeClr val="bg2">
              <a:shade val="50000"/>
            </a:schemeClr>
          </a:solidFill>
        </p:spPr>
        <p:txBody>
          <a:bodyPr>
            <a:normAutofit/>
          </a:bodyPr>
          <a:lstStyle>
            <a:lvl1pPr marL="0" indent="0">
              <a:buNone/>
              <a:defRPr sz="3200"/>
            </a:lvl1pPr>
          </a:lstStyle>
          <a:p>
            <a:pPr lvl="0"/>
            <a:r>
              <a:rPr lang="tr-TR" noProof="0" smtClean="0"/>
              <a:t>Resim eklemek için simgeyi tıklatın</a:t>
            </a:r>
            <a:endParaRPr lang="en-US" noProof="0" dirty="0"/>
          </a:p>
        </p:txBody>
      </p:sp>
      <p:sp>
        <p:nvSpPr>
          <p:cNvPr id="4" name="3 Metin Yer Tutucusu"/>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a:r>
              <a:rPr lang="tr-TR" smtClean="0"/>
              <a:t>Asıl metin stillerini düzenlemek için tıklatın</a:t>
            </a:r>
          </a:p>
        </p:txBody>
      </p:sp>
      <p:sp>
        <p:nvSpPr>
          <p:cNvPr id="5" name="4 Veri Yer Tutucusu"/>
          <p:cNvSpPr>
            <a:spLocks noGrp="1"/>
          </p:cNvSpPr>
          <p:nvPr>
            <p:ph type="dt" sz="half" idx="10"/>
          </p:nvPr>
        </p:nvSpPr>
        <p:spPr>
          <a:xfrm>
            <a:off x="6108700" y="6556375"/>
            <a:ext cx="2101850" cy="301625"/>
          </a:xfrm>
        </p:spPr>
        <p:txBody>
          <a:bodyPr/>
          <a:lstStyle>
            <a:lvl1pPr>
              <a:defRPr sz="900"/>
            </a:lvl1pPr>
          </a:lstStyle>
          <a:p>
            <a:pPr>
              <a:defRPr/>
            </a:pPr>
            <a:endParaRPr lang="tr-TR"/>
          </a:p>
        </p:txBody>
      </p:sp>
      <p:sp>
        <p:nvSpPr>
          <p:cNvPr id="6" name="5 Altbilgi Yer Tutucusu"/>
          <p:cNvSpPr>
            <a:spLocks noGrp="1"/>
          </p:cNvSpPr>
          <p:nvPr>
            <p:ph type="ftr" sz="quarter" idx="11"/>
          </p:nvPr>
        </p:nvSpPr>
        <p:spPr>
          <a:xfrm>
            <a:off x="1169988" y="6557963"/>
            <a:ext cx="4948237" cy="301625"/>
          </a:xfrm>
        </p:spPr>
        <p:txBody>
          <a:bodyPr/>
          <a:lstStyle>
            <a:lvl1pPr>
              <a:defRPr sz="900"/>
            </a:lvl1pPr>
          </a:lstStyle>
          <a:p>
            <a:pPr>
              <a:defRPr/>
            </a:pPr>
            <a:endParaRPr lang="tr-TR"/>
          </a:p>
        </p:txBody>
      </p:sp>
      <p:sp>
        <p:nvSpPr>
          <p:cNvPr id="7" name="6 Slayt Numarası Yer Tutucusu"/>
          <p:cNvSpPr>
            <a:spLocks noGrp="1"/>
          </p:cNvSpPr>
          <p:nvPr>
            <p:ph type="sldNum" sz="quarter" idx="12"/>
          </p:nvPr>
        </p:nvSpPr>
        <p:spPr>
          <a:xfrm>
            <a:off x="8216900" y="6556375"/>
            <a:ext cx="366713" cy="301625"/>
          </a:xfrm>
        </p:spPr>
        <p:txBody>
          <a:bodyPr/>
          <a:lstStyle>
            <a:lvl1pPr algn="ctr">
              <a:defRPr sz="900" smtClean="0"/>
            </a:lvl1pPr>
          </a:lstStyle>
          <a:p>
            <a:pPr>
              <a:defRPr/>
            </a:pPr>
            <a:fld id="{4739DC56-7C5E-4081-B7DA-3EC36D84B169}" type="slidenum">
              <a:rPr lang="tr-TR"/>
              <a:pPr>
                <a:defRPr/>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13 Veri Yer Tutucusu"/>
          <p:cNvSpPr>
            <a:spLocks noGrp="1"/>
          </p:cNvSpPr>
          <p:nvPr>
            <p:ph type="dt" sz="half" idx="10"/>
          </p:nvPr>
        </p:nvSpPr>
        <p:spPr/>
        <p:txBody>
          <a:bodyPr/>
          <a:lstStyle>
            <a:lvl1pPr>
              <a:defRPr/>
            </a:lvl1pPr>
          </a:lstStyle>
          <a:p>
            <a:pPr>
              <a:defRPr/>
            </a:pPr>
            <a:endParaRPr lang="tr-TR"/>
          </a:p>
        </p:txBody>
      </p:sp>
      <p:sp>
        <p:nvSpPr>
          <p:cNvPr id="5" name="2 Altbilgi Yer Tutucusu"/>
          <p:cNvSpPr>
            <a:spLocks noGrp="1"/>
          </p:cNvSpPr>
          <p:nvPr>
            <p:ph type="ftr" sz="quarter" idx="11"/>
          </p:nvPr>
        </p:nvSpPr>
        <p:spPr/>
        <p:txBody>
          <a:bodyPr/>
          <a:lstStyle>
            <a:lvl1pPr>
              <a:defRPr/>
            </a:lvl1pPr>
          </a:lstStyle>
          <a:p>
            <a:pPr>
              <a:defRPr/>
            </a:pPr>
            <a:endParaRPr lang="tr-TR"/>
          </a:p>
        </p:txBody>
      </p:sp>
      <p:sp>
        <p:nvSpPr>
          <p:cNvPr id="6" name="22 Slayt Numarası Yer Tutucusu"/>
          <p:cNvSpPr>
            <a:spLocks noGrp="1"/>
          </p:cNvSpPr>
          <p:nvPr>
            <p:ph type="sldNum" sz="quarter" idx="12"/>
          </p:nvPr>
        </p:nvSpPr>
        <p:spPr/>
        <p:txBody>
          <a:bodyPr/>
          <a:lstStyle>
            <a:lvl1pPr>
              <a:defRPr/>
            </a:lvl1pPr>
          </a:lstStyle>
          <a:p>
            <a:pPr>
              <a:defRPr/>
            </a:pPr>
            <a:fld id="{94941A22-37EF-4DE7-8BAB-CB72F0A8869B}" type="slidenum">
              <a:rPr lang="tr-TR"/>
              <a:pPr>
                <a:defRPr/>
              </a:pPr>
              <a:t>‹#›</a:t>
            </a:fld>
            <a:endParaRPr lang="tr-T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781800" y="381000"/>
            <a:ext cx="1905000" cy="5486400"/>
          </a:xfrm>
        </p:spPr>
        <p:txBody>
          <a:bodyPr vert="eaVert"/>
          <a:lstStyle/>
          <a:p>
            <a:r>
              <a:rPr lang="tr-TR" smtClean="0"/>
              <a:t>Asıl başlık stili için tıklatın</a:t>
            </a:r>
            <a:endParaRPr lang="en-US"/>
          </a:p>
        </p:txBody>
      </p:sp>
      <p:sp>
        <p:nvSpPr>
          <p:cNvPr id="3" name="2 Dikey Metin Yer Tutucusu"/>
          <p:cNvSpPr>
            <a:spLocks noGrp="1"/>
          </p:cNvSpPr>
          <p:nvPr>
            <p:ph type="body" orient="vert" idx="1"/>
          </p:nvPr>
        </p:nvSpPr>
        <p:spPr>
          <a:xfrm>
            <a:off x="457200" y="381000"/>
            <a:ext cx="6248400" cy="548640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13 Veri Yer Tutucusu"/>
          <p:cNvSpPr>
            <a:spLocks noGrp="1"/>
          </p:cNvSpPr>
          <p:nvPr>
            <p:ph type="dt" sz="half" idx="10"/>
          </p:nvPr>
        </p:nvSpPr>
        <p:spPr/>
        <p:txBody>
          <a:bodyPr/>
          <a:lstStyle>
            <a:lvl1pPr>
              <a:defRPr/>
            </a:lvl1pPr>
          </a:lstStyle>
          <a:p>
            <a:pPr>
              <a:defRPr/>
            </a:pPr>
            <a:endParaRPr lang="tr-TR"/>
          </a:p>
        </p:txBody>
      </p:sp>
      <p:sp>
        <p:nvSpPr>
          <p:cNvPr id="5" name="2 Altbilgi Yer Tutucusu"/>
          <p:cNvSpPr>
            <a:spLocks noGrp="1"/>
          </p:cNvSpPr>
          <p:nvPr>
            <p:ph type="ftr" sz="quarter" idx="11"/>
          </p:nvPr>
        </p:nvSpPr>
        <p:spPr/>
        <p:txBody>
          <a:bodyPr/>
          <a:lstStyle>
            <a:lvl1pPr>
              <a:defRPr/>
            </a:lvl1pPr>
          </a:lstStyle>
          <a:p>
            <a:pPr>
              <a:defRPr/>
            </a:pPr>
            <a:endParaRPr lang="tr-TR"/>
          </a:p>
        </p:txBody>
      </p:sp>
      <p:sp>
        <p:nvSpPr>
          <p:cNvPr id="6" name="22 Slayt Numarası Yer Tutucusu"/>
          <p:cNvSpPr>
            <a:spLocks noGrp="1"/>
          </p:cNvSpPr>
          <p:nvPr>
            <p:ph type="sldNum" sz="quarter" idx="12"/>
          </p:nvPr>
        </p:nvSpPr>
        <p:spPr/>
        <p:txBody>
          <a:bodyPr/>
          <a:lstStyle>
            <a:lvl1pPr>
              <a:defRPr/>
            </a:lvl1pPr>
          </a:lstStyle>
          <a:p>
            <a:pPr>
              <a:defRPr/>
            </a:pPr>
            <a:fld id="{D8743157-F986-4B71-961E-72F3030A72D7}" type="slidenum">
              <a:rPr lang="tr-TR"/>
              <a:pPr>
                <a:defRPr/>
              </a:pPr>
              <a:t>‹#›</a:t>
            </a:fld>
            <a:endParaRPr lang="tr-T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4" name="3 Düz Bağlayıcı"/>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29" name="28 Başlık"/>
          <p:cNvSpPr>
            <a:spLocks noGrp="1"/>
          </p:cNvSpPr>
          <p:nvPr>
            <p:ph type="ctrTitle"/>
          </p:nvPr>
        </p:nvSpPr>
        <p:spPr>
          <a:xfrm>
            <a:off x="381000" y="4853411"/>
            <a:ext cx="8458200" cy="1222375"/>
          </a:xfrm>
        </p:spPr>
        <p:txBody>
          <a:bodyPr anchor="t"/>
          <a:lstStyle/>
          <a:p>
            <a:r>
              <a:rPr lang="tr-TR" smtClean="0"/>
              <a:t>Asıl başlık stili için tıklatın</a:t>
            </a:r>
            <a:endParaRPr lang="en-US"/>
          </a:p>
        </p:txBody>
      </p:sp>
      <p:sp>
        <p:nvSpPr>
          <p:cNvPr id="9" name="8 Alt Başlık"/>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tr-TR" smtClean="0"/>
              <a:t>Asıl alt başlık stilini düzenlemek için tıklatın</a:t>
            </a:r>
            <a:endParaRPr lang="en-US"/>
          </a:p>
        </p:txBody>
      </p:sp>
      <p:sp>
        <p:nvSpPr>
          <p:cNvPr id="5" name="15 Veri Yer Tutucusu"/>
          <p:cNvSpPr>
            <a:spLocks noGrp="1"/>
          </p:cNvSpPr>
          <p:nvPr>
            <p:ph type="dt" sz="half" idx="10"/>
          </p:nvPr>
        </p:nvSpPr>
        <p:spPr/>
        <p:txBody>
          <a:bodyPr/>
          <a:lstStyle>
            <a:lvl1pPr>
              <a:defRPr/>
            </a:lvl1pPr>
          </a:lstStyle>
          <a:p>
            <a:pPr>
              <a:defRPr/>
            </a:pPr>
            <a:endParaRPr lang="tr-TR"/>
          </a:p>
        </p:txBody>
      </p:sp>
      <p:sp>
        <p:nvSpPr>
          <p:cNvPr id="6" name="1 Altbilgi Yer Tutucusu"/>
          <p:cNvSpPr>
            <a:spLocks noGrp="1"/>
          </p:cNvSpPr>
          <p:nvPr>
            <p:ph type="ftr" sz="quarter" idx="11"/>
          </p:nvPr>
        </p:nvSpPr>
        <p:spPr/>
        <p:txBody>
          <a:bodyPr/>
          <a:lstStyle>
            <a:lvl1pPr>
              <a:defRPr/>
            </a:lvl1pPr>
          </a:lstStyle>
          <a:p>
            <a:pPr>
              <a:defRPr/>
            </a:pPr>
            <a:endParaRPr lang="tr-TR"/>
          </a:p>
        </p:txBody>
      </p:sp>
      <p:sp>
        <p:nvSpPr>
          <p:cNvPr id="7" name="14 Slayt Numarası Yer Tutucusu"/>
          <p:cNvSpPr>
            <a:spLocks noGrp="1"/>
          </p:cNvSpPr>
          <p:nvPr>
            <p:ph type="sldNum" sz="quarter" idx="12"/>
          </p:nvPr>
        </p:nvSpPr>
        <p:spPr>
          <a:xfrm>
            <a:off x="8229600" y="6473825"/>
            <a:ext cx="758825" cy="247650"/>
          </a:xfrm>
        </p:spPr>
        <p:txBody>
          <a:bodyPr/>
          <a:lstStyle>
            <a:lvl1pPr>
              <a:defRPr/>
            </a:lvl1pPr>
          </a:lstStyle>
          <a:p>
            <a:pPr>
              <a:defRPr/>
            </a:pPr>
            <a:fld id="{429DB28A-44D7-4579-BDBC-DE72C694C388}" type="slidenum">
              <a:rPr lang="tr-TR"/>
              <a:pPr>
                <a:defRPr/>
              </a:pPr>
              <a:t>‹#›</a:t>
            </a:fld>
            <a:endParaRPr lang="tr-T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2" name="21 Başlık"/>
          <p:cNvSpPr>
            <a:spLocks noGrp="1"/>
          </p:cNvSpPr>
          <p:nvPr>
            <p:ph type="title"/>
          </p:nvPr>
        </p:nvSpPr>
        <p:spPr/>
        <p:txBody>
          <a:bodyPr/>
          <a:lstStyle/>
          <a:p>
            <a:r>
              <a:rPr lang="tr-TR" smtClean="0"/>
              <a:t>Asıl başlık stili için tıklatın</a:t>
            </a:r>
            <a:endParaRPr lang="en-US"/>
          </a:p>
        </p:txBody>
      </p:sp>
      <p:sp>
        <p:nvSpPr>
          <p:cNvPr id="27" name="26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24 Veri Yer Tutucusu"/>
          <p:cNvSpPr>
            <a:spLocks noGrp="1"/>
          </p:cNvSpPr>
          <p:nvPr>
            <p:ph type="dt" sz="half" idx="10"/>
          </p:nvPr>
        </p:nvSpPr>
        <p:spPr/>
        <p:txBody>
          <a:bodyPr/>
          <a:lstStyle>
            <a:lvl1pPr>
              <a:defRPr/>
            </a:lvl1pPr>
          </a:lstStyle>
          <a:p>
            <a:pPr>
              <a:defRPr/>
            </a:pPr>
            <a:endParaRPr lang="tr-TR"/>
          </a:p>
        </p:txBody>
      </p:sp>
      <p:sp>
        <p:nvSpPr>
          <p:cNvPr id="5" name="18 Altbilgi Yer Tutucusu"/>
          <p:cNvSpPr>
            <a:spLocks noGrp="1"/>
          </p:cNvSpPr>
          <p:nvPr>
            <p:ph type="ftr" sz="quarter" idx="11"/>
          </p:nvPr>
        </p:nvSpPr>
        <p:spPr>
          <a:xfrm>
            <a:off x="3581400" y="76200"/>
            <a:ext cx="2895600" cy="288925"/>
          </a:xfrm>
        </p:spPr>
        <p:txBody>
          <a:bodyPr/>
          <a:lstStyle>
            <a:lvl1pPr>
              <a:defRPr/>
            </a:lvl1pPr>
          </a:lstStyle>
          <a:p>
            <a:pPr>
              <a:defRPr/>
            </a:pPr>
            <a:endParaRPr lang="tr-TR"/>
          </a:p>
        </p:txBody>
      </p:sp>
      <p:sp>
        <p:nvSpPr>
          <p:cNvPr id="6" name="15 Slayt Numarası Yer Tutucusu"/>
          <p:cNvSpPr>
            <a:spLocks noGrp="1"/>
          </p:cNvSpPr>
          <p:nvPr>
            <p:ph type="sldNum" sz="quarter" idx="12"/>
          </p:nvPr>
        </p:nvSpPr>
        <p:spPr>
          <a:xfrm>
            <a:off x="8229600" y="6473825"/>
            <a:ext cx="758825" cy="247650"/>
          </a:xfrm>
        </p:spPr>
        <p:txBody>
          <a:bodyPr/>
          <a:lstStyle>
            <a:lvl1pPr>
              <a:defRPr/>
            </a:lvl1pPr>
          </a:lstStyle>
          <a:p>
            <a:pPr>
              <a:defRPr/>
            </a:pPr>
            <a:fld id="{2F92B18A-C769-4D60-B4CD-DEE57CF5FE7C}" type="slidenum">
              <a:rPr lang="tr-TR"/>
              <a:pPr>
                <a:defRPr/>
              </a:pPr>
              <a:t>‹#›</a:t>
            </a:fld>
            <a:endParaRPr lang="tr-T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4" name="3 Düz Bağlayıcı"/>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6" name="5 Metin Yer Tutucusu"/>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tr-TR" smtClean="0"/>
              <a:t>Asıl metin stillerini düzenlemek için tıklatın</a:t>
            </a:r>
          </a:p>
        </p:txBody>
      </p:sp>
      <p:sp>
        <p:nvSpPr>
          <p:cNvPr id="8" name="7 Başlık"/>
          <p:cNvSpPr>
            <a:spLocks noGrp="1"/>
          </p:cNvSpPr>
          <p:nvPr>
            <p:ph type="title"/>
          </p:nvPr>
        </p:nvSpPr>
        <p:spPr>
          <a:xfrm>
            <a:off x="180475" y="2947085"/>
            <a:ext cx="8686800" cy="1184825"/>
          </a:xfrm>
        </p:spPr>
        <p:txBody>
          <a:bodyPr rtlCol="0" anchor="t"/>
          <a:lstStyle>
            <a:lvl1pPr algn="r">
              <a:defRPr/>
            </a:lvl1pPr>
          </a:lstStyle>
          <a:p>
            <a:r>
              <a:rPr lang="tr-TR" smtClean="0"/>
              <a:t>Asıl başlık stili için tıklatın</a:t>
            </a:r>
            <a:endParaRPr lang="en-US"/>
          </a:p>
        </p:txBody>
      </p:sp>
      <p:sp>
        <p:nvSpPr>
          <p:cNvPr id="5" name="18 Veri Yer Tutucusu"/>
          <p:cNvSpPr>
            <a:spLocks noGrp="1"/>
          </p:cNvSpPr>
          <p:nvPr>
            <p:ph type="dt" sz="half" idx="10"/>
          </p:nvPr>
        </p:nvSpPr>
        <p:spPr/>
        <p:txBody>
          <a:bodyPr/>
          <a:lstStyle>
            <a:lvl1pPr>
              <a:defRPr/>
            </a:lvl1pPr>
          </a:lstStyle>
          <a:p>
            <a:pPr>
              <a:defRPr/>
            </a:pPr>
            <a:endParaRPr lang="tr-TR"/>
          </a:p>
        </p:txBody>
      </p:sp>
      <p:sp>
        <p:nvSpPr>
          <p:cNvPr id="7" name="10 Altbilgi Yer Tutucusu"/>
          <p:cNvSpPr>
            <a:spLocks noGrp="1"/>
          </p:cNvSpPr>
          <p:nvPr>
            <p:ph type="ftr" sz="quarter" idx="11"/>
          </p:nvPr>
        </p:nvSpPr>
        <p:spPr/>
        <p:txBody>
          <a:bodyPr/>
          <a:lstStyle>
            <a:lvl1pPr>
              <a:defRPr/>
            </a:lvl1pPr>
          </a:lstStyle>
          <a:p>
            <a:pPr>
              <a:defRPr/>
            </a:pPr>
            <a:endParaRPr lang="tr-TR"/>
          </a:p>
        </p:txBody>
      </p:sp>
      <p:sp>
        <p:nvSpPr>
          <p:cNvPr id="9" name="15 Slayt Numarası Yer Tutucusu"/>
          <p:cNvSpPr>
            <a:spLocks noGrp="1"/>
          </p:cNvSpPr>
          <p:nvPr>
            <p:ph type="sldNum" sz="quarter" idx="12"/>
          </p:nvPr>
        </p:nvSpPr>
        <p:spPr/>
        <p:txBody>
          <a:bodyPr/>
          <a:lstStyle>
            <a:lvl1pPr>
              <a:defRPr/>
            </a:lvl1pPr>
          </a:lstStyle>
          <a:p>
            <a:pPr>
              <a:defRPr/>
            </a:pPr>
            <a:fld id="{F47E73F0-3FFD-4152-A26E-3857CB302FF2}" type="slidenum">
              <a:rPr lang="tr-TR"/>
              <a:pPr>
                <a:defRPr/>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6"/>
          <p:cNvSpPr>
            <a:spLocks noGrp="1" noChangeArrowheads="1"/>
          </p:cNvSpPr>
          <p:nvPr>
            <p:ph type="dt" sz="half" idx="10"/>
          </p:nvPr>
        </p:nvSpPr>
        <p:spPr>
          <a:ln/>
        </p:spPr>
        <p:txBody>
          <a:bodyPr/>
          <a:lstStyle>
            <a:lvl1pPr>
              <a:defRPr/>
            </a:lvl1pPr>
          </a:lstStyle>
          <a:p>
            <a:pPr>
              <a:defRPr/>
            </a:pPr>
            <a:endParaRPr lang="tr-TR"/>
          </a:p>
        </p:txBody>
      </p:sp>
      <p:sp>
        <p:nvSpPr>
          <p:cNvPr id="8" name="Rectangle 7"/>
          <p:cNvSpPr>
            <a:spLocks noGrp="1" noChangeArrowheads="1"/>
          </p:cNvSpPr>
          <p:nvPr>
            <p:ph type="ftr" sz="quarter" idx="11"/>
          </p:nvPr>
        </p:nvSpPr>
        <p:spPr>
          <a:ln/>
        </p:spPr>
        <p:txBody>
          <a:bodyPr/>
          <a:lstStyle>
            <a:lvl1pPr>
              <a:defRPr/>
            </a:lvl1pPr>
          </a:lstStyle>
          <a:p>
            <a:pPr>
              <a:defRPr/>
            </a:pPr>
            <a:endParaRPr lang="tr-TR"/>
          </a:p>
        </p:txBody>
      </p:sp>
      <p:sp>
        <p:nvSpPr>
          <p:cNvPr id="9" name="Rectangle 8"/>
          <p:cNvSpPr>
            <a:spLocks noGrp="1" noChangeArrowheads="1"/>
          </p:cNvSpPr>
          <p:nvPr>
            <p:ph type="sldNum" sz="quarter" idx="12"/>
          </p:nvPr>
        </p:nvSpPr>
        <p:spPr>
          <a:ln/>
        </p:spPr>
        <p:txBody>
          <a:bodyPr/>
          <a:lstStyle>
            <a:lvl1pPr>
              <a:defRPr/>
            </a:lvl1pPr>
          </a:lstStyle>
          <a:p>
            <a:pPr>
              <a:defRPr/>
            </a:pPr>
            <a:fld id="{1FB4C858-B2AE-48A8-99EC-44262F24DE2E}" type="slidenum">
              <a:rPr lang="tr-TR"/>
              <a:pPr>
                <a:defRPr/>
              </a:pPr>
              <a:t>‹#›</a:t>
            </a:fld>
            <a:endParaRPr lang="tr-T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0" name="19 Başlık"/>
          <p:cNvSpPr>
            <a:spLocks noGrp="1"/>
          </p:cNvSpPr>
          <p:nvPr>
            <p:ph type="title"/>
          </p:nvPr>
        </p:nvSpPr>
        <p:spPr>
          <a:xfrm>
            <a:off x="301752" y="457200"/>
            <a:ext cx="8686800" cy="841248"/>
          </a:xfrm>
        </p:spPr>
        <p:txBody>
          <a:bodyPr/>
          <a:lstStyle/>
          <a:p>
            <a:r>
              <a:rPr lang="tr-TR" smtClean="0"/>
              <a:t>Asıl başlık stili için tıklatın</a:t>
            </a:r>
            <a:endParaRPr lang="en-US"/>
          </a:p>
        </p:txBody>
      </p:sp>
      <p:sp>
        <p:nvSpPr>
          <p:cNvPr id="14" name="13 İçerik Yer Tutucusu"/>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3" name="12 İçerik Yer Tutucusu"/>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10 Veri Yer Tutucusu"/>
          <p:cNvSpPr>
            <a:spLocks noGrp="1"/>
          </p:cNvSpPr>
          <p:nvPr>
            <p:ph type="dt" sz="half" idx="10"/>
          </p:nvPr>
        </p:nvSpPr>
        <p:spPr/>
        <p:txBody>
          <a:bodyPr/>
          <a:lstStyle>
            <a:lvl1pPr>
              <a:defRPr/>
            </a:lvl1pPr>
          </a:lstStyle>
          <a:p>
            <a:pPr>
              <a:defRPr/>
            </a:pPr>
            <a:endParaRPr lang="tr-TR"/>
          </a:p>
        </p:txBody>
      </p:sp>
      <p:sp>
        <p:nvSpPr>
          <p:cNvPr id="6" name="27 Altbilgi Yer Tutucusu"/>
          <p:cNvSpPr>
            <a:spLocks noGrp="1"/>
          </p:cNvSpPr>
          <p:nvPr>
            <p:ph type="ftr" sz="quarter" idx="11"/>
          </p:nvPr>
        </p:nvSpPr>
        <p:spPr/>
        <p:txBody>
          <a:bodyPr/>
          <a:lstStyle>
            <a:lvl1pPr>
              <a:defRPr/>
            </a:lvl1pPr>
          </a:lstStyle>
          <a:p>
            <a:pPr>
              <a:defRPr/>
            </a:pPr>
            <a:endParaRPr lang="tr-TR"/>
          </a:p>
        </p:txBody>
      </p:sp>
      <p:sp>
        <p:nvSpPr>
          <p:cNvPr id="7" name="4 Slayt Numarası Yer Tutucusu"/>
          <p:cNvSpPr>
            <a:spLocks noGrp="1"/>
          </p:cNvSpPr>
          <p:nvPr>
            <p:ph type="sldNum" sz="quarter" idx="12"/>
          </p:nvPr>
        </p:nvSpPr>
        <p:spPr/>
        <p:txBody>
          <a:bodyPr/>
          <a:lstStyle>
            <a:lvl1pPr>
              <a:defRPr/>
            </a:lvl1pPr>
          </a:lstStyle>
          <a:p>
            <a:pPr>
              <a:defRPr/>
            </a:pPr>
            <a:fld id="{91958334-F8E7-4781-947F-C8119DD73461}" type="slidenum">
              <a:rPr lang="tr-TR"/>
              <a:pPr>
                <a:defRPr/>
              </a:pPr>
              <a:t>‹#›</a:t>
            </a:fld>
            <a:endParaRPr lang="tr-T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7" name="6 Düz Bağlayıcı"/>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29" name="28 Başlık"/>
          <p:cNvSpPr>
            <a:spLocks noGrp="1"/>
          </p:cNvSpPr>
          <p:nvPr>
            <p:ph type="title"/>
          </p:nvPr>
        </p:nvSpPr>
        <p:spPr>
          <a:xfrm>
            <a:off x="304800" y="5410200"/>
            <a:ext cx="8610600" cy="882650"/>
          </a:xfrm>
        </p:spPr>
        <p:txBody>
          <a:bodyPr/>
          <a:lstStyle>
            <a:lvl1pPr>
              <a:defRPr/>
            </a:lvl1pPr>
          </a:lstStyle>
          <a:p>
            <a:r>
              <a:rPr lang="tr-TR" smtClean="0"/>
              <a:t>Asıl başlık stili için tıklatın</a:t>
            </a:r>
            <a:endParaRPr lang="en-US"/>
          </a:p>
        </p:txBody>
      </p:sp>
      <p:sp>
        <p:nvSpPr>
          <p:cNvPr id="13" name="12 Metin Yer Tutucusu"/>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tr-TR" smtClean="0"/>
              <a:t>Asıl metin stillerini düzenlemek için tıklatın</a:t>
            </a:r>
          </a:p>
        </p:txBody>
      </p:sp>
      <p:sp>
        <p:nvSpPr>
          <p:cNvPr id="25" name="24 Metin Yer Tutucusu"/>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tr-TR" smtClean="0"/>
              <a:t>Asıl metin stillerini düzenlemek için tıklatın</a:t>
            </a:r>
          </a:p>
        </p:txBody>
      </p:sp>
      <p:sp>
        <p:nvSpPr>
          <p:cNvPr id="4" name="3 İçerik Yer Tutucusu"/>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28" name="27 İçerik Yer Tutucusu"/>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8" name="9 Veri Yer Tutucusu"/>
          <p:cNvSpPr>
            <a:spLocks noGrp="1"/>
          </p:cNvSpPr>
          <p:nvPr>
            <p:ph type="dt" sz="half" idx="10"/>
          </p:nvPr>
        </p:nvSpPr>
        <p:spPr/>
        <p:txBody>
          <a:bodyPr/>
          <a:lstStyle>
            <a:lvl1pPr>
              <a:defRPr/>
            </a:lvl1pPr>
          </a:lstStyle>
          <a:p>
            <a:pPr>
              <a:defRPr/>
            </a:pPr>
            <a:endParaRPr lang="tr-TR"/>
          </a:p>
        </p:txBody>
      </p:sp>
      <p:sp>
        <p:nvSpPr>
          <p:cNvPr id="9" name="5 Altbilgi Yer Tutucusu"/>
          <p:cNvSpPr>
            <a:spLocks noGrp="1"/>
          </p:cNvSpPr>
          <p:nvPr>
            <p:ph type="ftr" sz="quarter" idx="11"/>
          </p:nvPr>
        </p:nvSpPr>
        <p:spPr/>
        <p:txBody>
          <a:bodyPr/>
          <a:lstStyle>
            <a:lvl1pPr>
              <a:defRPr/>
            </a:lvl1pPr>
          </a:lstStyle>
          <a:p>
            <a:pPr>
              <a:defRPr/>
            </a:pPr>
            <a:endParaRPr lang="tr-TR"/>
          </a:p>
        </p:txBody>
      </p:sp>
      <p:sp>
        <p:nvSpPr>
          <p:cNvPr id="10" name="6 Slayt Numarası Yer Tutucusu"/>
          <p:cNvSpPr>
            <a:spLocks noGrp="1"/>
          </p:cNvSpPr>
          <p:nvPr>
            <p:ph type="sldNum" sz="quarter" idx="12"/>
          </p:nvPr>
        </p:nvSpPr>
        <p:spPr>
          <a:xfrm>
            <a:off x="8229600" y="6477000"/>
            <a:ext cx="762000" cy="247650"/>
          </a:xfrm>
        </p:spPr>
        <p:txBody>
          <a:bodyPr/>
          <a:lstStyle>
            <a:lvl1pPr>
              <a:defRPr/>
            </a:lvl1pPr>
          </a:lstStyle>
          <a:p>
            <a:pPr>
              <a:defRPr/>
            </a:pPr>
            <a:fld id="{BCCDC5CC-3C6E-41E3-B419-691838742891}" type="slidenum">
              <a:rPr lang="tr-TR"/>
              <a:pPr>
                <a:defRPr/>
              </a:pPr>
              <a:t>‹#›</a:t>
            </a:fld>
            <a:endParaRPr lang="tr-T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30" name="29 Başlık"/>
          <p:cNvSpPr>
            <a:spLocks noGrp="1"/>
          </p:cNvSpPr>
          <p:nvPr>
            <p:ph type="title"/>
          </p:nvPr>
        </p:nvSpPr>
        <p:spPr>
          <a:xfrm>
            <a:off x="301752" y="457200"/>
            <a:ext cx="8686800" cy="841248"/>
          </a:xfrm>
        </p:spPr>
        <p:txBody>
          <a:bodyPr/>
          <a:lstStyle/>
          <a:p>
            <a:r>
              <a:rPr lang="tr-TR" smtClean="0"/>
              <a:t>Asıl başlık stili için tıklatın</a:t>
            </a:r>
            <a:endParaRPr lang="en-US"/>
          </a:p>
        </p:txBody>
      </p:sp>
      <p:sp>
        <p:nvSpPr>
          <p:cNvPr id="3" name="10 Veri Yer Tutucusu"/>
          <p:cNvSpPr>
            <a:spLocks noGrp="1"/>
          </p:cNvSpPr>
          <p:nvPr>
            <p:ph type="dt" sz="half" idx="10"/>
          </p:nvPr>
        </p:nvSpPr>
        <p:spPr/>
        <p:txBody>
          <a:bodyPr/>
          <a:lstStyle>
            <a:lvl1pPr>
              <a:defRPr/>
            </a:lvl1pPr>
          </a:lstStyle>
          <a:p>
            <a:pPr>
              <a:defRPr/>
            </a:pPr>
            <a:endParaRPr lang="tr-TR"/>
          </a:p>
        </p:txBody>
      </p:sp>
      <p:sp>
        <p:nvSpPr>
          <p:cNvPr id="4" name="27 Altbilgi Yer Tutucusu"/>
          <p:cNvSpPr>
            <a:spLocks noGrp="1"/>
          </p:cNvSpPr>
          <p:nvPr>
            <p:ph type="ftr" sz="quarter" idx="11"/>
          </p:nvPr>
        </p:nvSpPr>
        <p:spPr/>
        <p:txBody>
          <a:bodyPr/>
          <a:lstStyle>
            <a:lvl1pPr>
              <a:defRPr/>
            </a:lvl1pPr>
          </a:lstStyle>
          <a:p>
            <a:pPr>
              <a:defRPr/>
            </a:pPr>
            <a:endParaRPr lang="tr-TR"/>
          </a:p>
        </p:txBody>
      </p:sp>
      <p:sp>
        <p:nvSpPr>
          <p:cNvPr id="5" name="4 Slayt Numarası Yer Tutucusu"/>
          <p:cNvSpPr>
            <a:spLocks noGrp="1"/>
          </p:cNvSpPr>
          <p:nvPr>
            <p:ph type="sldNum" sz="quarter" idx="12"/>
          </p:nvPr>
        </p:nvSpPr>
        <p:spPr/>
        <p:txBody>
          <a:bodyPr/>
          <a:lstStyle>
            <a:lvl1pPr>
              <a:defRPr/>
            </a:lvl1pPr>
          </a:lstStyle>
          <a:p>
            <a:pPr>
              <a:defRPr/>
            </a:pPr>
            <a:fld id="{D6258437-8132-4936-A629-E3364DAE1BE9}" type="slidenum">
              <a:rPr lang="tr-TR"/>
              <a:pPr>
                <a:defRPr/>
              </a:pPr>
              <a:t>‹#›</a:t>
            </a:fld>
            <a:endParaRPr lang="tr-T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2 Veri Yer Tutucusu"/>
          <p:cNvSpPr>
            <a:spLocks noGrp="1"/>
          </p:cNvSpPr>
          <p:nvPr>
            <p:ph type="dt" sz="half" idx="10"/>
          </p:nvPr>
        </p:nvSpPr>
        <p:spPr/>
        <p:txBody>
          <a:bodyPr/>
          <a:lstStyle>
            <a:lvl1pPr>
              <a:defRPr/>
            </a:lvl1pPr>
          </a:lstStyle>
          <a:p>
            <a:pPr>
              <a:defRPr/>
            </a:pPr>
            <a:endParaRPr lang="tr-TR"/>
          </a:p>
        </p:txBody>
      </p:sp>
      <p:sp>
        <p:nvSpPr>
          <p:cNvPr id="3" name="23 Altbilgi Yer Tutucusu"/>
          <p:cNvSpPr>
            <a:spLocks noGrp="1"/>
          </p:cNvSpPr>
          <p:nvPr>
            <p:ph type="ftr" sz="quarter" idx="11"/>
          </p:nvPr>
        </p:nvSpPr>
        <p:spPr/>
        <p:txBody>
          <a:bodyPr/>
          <a:lstStyle>
            <a:lvl1pPr>
              <a:defRPr/>
            </a:lvl1pPr>
          </a:lstStyle>
          <a:p>
            <a:pPr>
              <a:defRPr/>
            </a:pPr>
            <a:endParaRPr lang="tr-TR"/>
          </a:p>
        </p:txBody>
      </p:sp>
      <p:sp>
        <p:nvSpPr>
          <p:cNvPr id="4" name="6 Slayt Numarası Yer Tutucusu"/>
          <p:cNvSpPr>
            <a:spLocks noGrp="1"/>
          </p:cNvSpPr>
          <p:nvPr>
            <p:ph type="sldNum" sz="quarter" idx="12"/>
          </p:nvPr>
        </p:nvSpPr>
        <p:spPr/>
        <p:txBody>
          <a:bodyPr/>
          <a:lstStyle>
            <a:lvl1pPr>
              <a:defRPr/>
            </a:lvl1pPr>
          </a:lstStyle>
          <a:p>
            <a:pPr>
              <a:defRPr/>
            </a:pPr>
            <a:fld id="{646E8BDA-D8AA-411D-A09F-121D918CEE17}" type="slidenum">
              <a:rPr lang="tr-TR"/>
              <a:pPr>
                <a:defRPr/>
              </a:pPr>
              <a:t>‹#›</a:t>
            </a:fld>
            <a:endParaRPr lang="tr-T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5" name="4 Düz Bağlayıcı"/>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12" name="11 Başlık"/>
          <p:cNvSpPr>
            <a:spLocks noGrp="1"/>
          </p:cNvSpPr>
          <p:nvPr>
            <p:ph type="title"/>
          </p:nvPr>
        </p:nvSpPr>
        <p:spPr>
          <a:xfrm>
            <a:off x="457200" y="5486400"/>
            <a:ext cx="8458200" cy="520700"/>
          </a:xfrm>
        </p:spPr>
        <p:txBody>
          <a:bodyPr/>
          <a:lstStyle>
            <a:lvl1pPr algn="l">
              <a:buNone/>
              <a:defRPr sz="2000" b="1"/>
            </a:lvl1pPr>
          </a:lstStyle>
          <a:p>
            <a:r>
              <a:rPr lang="tr-TR" smtClean="0"/>
              <a:t>Asıl başlık stili için tıklatın</a:t>
            </a:r>
            <a:endParaRPr lang="en-US"/>
          </a:p>
        </p:txBody>
      </p:sp>
      <p:sp>
        <p:nvSpPr>
          <p:cNvPr id="26" name="25 Metin Yer Tutucusu"/>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tr-TR" smtClean="0"/>
              <a:t>Asıl metin stillerini düzenlemek için tıklatın</a:t>
            </a:r>
          </a:p>
        </p:txBody>
      </p:sp>
      <p:sp>
        <p:nvSpPr>
          <p:cNvPr id="14" name="13 İçerik Yer Tutucusu"/>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6" name="24 Veri Yer Tutucusu"/>
          <p:cNvSpPr>
            <a:spLocks noGrp="1"/>
          </p:cNvSpPr>
          <p:nvPr>
            <p:ph type="dt" sz="half" idx="10"/>
          </p:nvPr>
        </p:nvSpPr>
        <p:spPr/>
        <p:txBody>
          <a:bodyPr/>
          <a:lstStyle>
            <a:lvl1pPr>
              <a:defRPr/>
            </a:lvl1pPr>
          </a:lstStyle>
          <a:p>
            <a:pPr>
              <a:defRPr/>
            </a:pPr>
            <a:endParaRPr lang="tr-TR"/>
          </a:p>
        </p:txBody>
      </p:sp>
      <p:sp>
        <p:nvSpPr>
          <p:cNvPr id="7" name="28 Altbilgi Yer Tutucusu"/>
          <p:cNvSpPr>
            <a:spLocks noGrp="1"/>
          </p:cNvSpPr>
          <p:nvPr>
            <p:ph type="ftr" sz="quarter" idx="11"/>
          </p:nvPr>
        </p:nvSpPr>
        <p:spPr/>
        <p:txBody>
          <a:bodyPr/>
          <a:lstStyle>
            <a:lvl1pPr>
              <a:defRPr/>
            </a:lvl1pPr>
          </a:lstStyle>
          <a:p>
            <a:pPr>
              <a:defRPr/>
            </a:pPr>
            <a:endParaRPr lang="tr-TR"/>
          </a:p>
        </p:txBody>
      </p:sp>
      <p:sp>
        <p:nvSpPr>
          <p:cNvPr id="8" name="6 Slayt Numarası Yer Tutucusu"/>
          <p:cNvSpPr>
            <a:spLocks noGrp="1"/>
          </p:cNvSpPr>
          <p:nvPr>
            <p:ph type="sldNum" sz="quarter" idx="12"/>
          </p:nvPr>
        </p:nvSpPr>
        <p:spPr/>
        <p:txBody>
          <a:bodyPr/>
          <a:lstStyle>
            <a:lvl1pPr>
              <a:defRPr/>
            </a:lvl1pPr>
          </a:lstStyle>
          <a:p>
            <a:pPr>
              <a:defRPr/>
            </a:pPr>
            <a:fld id="{C516EDEA-865D-4B4E-90C6-C988C5135D3A}" type="slidenum">
              <a:rPr lang="tr-TR"/>
              <a:pPr>
                <a:defRPr/>
              </a:pPr>
              <a:t>‹#›</a:t>
            </a:fld>
            <a:endParaRPr lang="tr-T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13" name="12 Resim Yer Tutucusu"/>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tr-TR" noProof="0" smtClean="0"/>
              <a:t>Resim eklemek için simgeyi tıklatın</a:t>
            </a:r>
            <a:endParaRPr lang="en-US" noProof="0" dirty="0"/>
          </a:p>
        </p:txBody>
      </p:sp>
      <p:sp>
        <p:nvSpPr>
          <p:cNvPr id="17" name="16 Başlık"/>
          <p:cNvSpPr>
            <a:spLocks noGrp="1"/>
          </p:cNvSpPr>
          <p:nvPr>
            <p:ph type="title"/>
          </p:nvPr>
        </p:nvSpPr>
        <p:spPr>
          <a:xfrm>
            <a:off x="381000" y="4993760"/>
            <a:ext cx="5867400" cy="522288"/>
          </a:xfrm>
        </p:spPr>
        <p:txBody>
          <a:bodyPr/>
          <a:lstStyle>
            <a:lvl1pPr algn="l">
              <a:buNone/>
              <a:defRPr sz="2000" b="1"/>
            </a:lvl1pPr>
          </a:lstStyle>
          <a:p>
            <a:r>
              <a:rPr lang="tr-TR" smtClean="0"/>
              <a:t>Asıl başlık stili için tıklatın</a:t>
            </a:r>
            <a:endParaRPr lang="en-US"/>
          </a:p>
        </p:txBody>
      </p:sp>
      <p:sp>
        <p:nvSpPr>
          <p:cNvPr id="26" name="25 Metin Yer Tutucusu"/>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a:r>
              <a:rPr lang="tr-TR" smtClean="0"/>
              <a:t>Asıl metin stillerini düzenlemek için tıklatın</a:t>
            </a:r>
          </a:p>
        </p:txBody>
      </p:sp>
      <p:sp>
        <p:nvSpPr>
          <p:cNvPr id="5" name="6 Veri Yer Tutucusu"/>
          <p:cNvSpPr>
            <a:spLocks noGrp="1"/>
          </p:cNvSpPr>
          <p:nvPr>
            <p:ph type="dt" sz="half" idx="10"/>
          </p:nvPr>
        </p:nvSpPr>
        <p:spPr/>
        <p:txBody>
          <a:bodyPr/>
          <a:lstStyle>
            <a:lvl1pPr>
              <a:defRPr/>
            </a:lvl1pPr>
          </a:lstStyle>
          <a:p>
            <a:pPr>
              <a:defRPr/>
            </a:pPr>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30 Slayt Numarası Yer Tutucusu"/>
          <p:cNvSpPr>
            <a:spLocks noGrp="1"/>
          </p:cNvSpPr>
          <p:nvPr>
            <p:ph type="sldNum" sz="quarter" idx="12"/>
          </p:nvPr>
        </p:nvSpPr>
        <p:spPr/>
        <p:txBody>
          <a:bodyPr/>
          <a:lstStyle>
            <a:lvl1pPr>
              <a:defRPr/>
            </a:lvl1pPr>
          </a:lstStyle>
          <a:p>
            <a:pPr>
              <a:defRPr/>
            </a:pPr>
            <a:fld id="{0CAA0E09-E1B5-4F7C-A78C-AD019D4B5C65}" type="slidenum">
              <a:rPr lang="tr-TR"/>
              <a:pPr>
                <a:defRPr/>
              </a:pPr>
              <a:t>‹#›</a:t>
            </a:fld>
            <a:endParaRPr lang="tr-T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10 Veri Yer Tutucusu"/>
          <p:cNvSpPr>
            <a:spLocks noGrp="1"/>
          </p:cNvSpPr>
          <p:nvPr>
            <p:ph type="dt" sz="half" idx="10"/>
          </p:nvPr>
        </p:nvSpPr>
        <p:spPr/>
        <p:txBody>
          <a:bodyPr/>
          <a:lstStyle>
            <a:lvl1pPr>
              <a:defRPr/>
            </a:lvl1pPr>
          </a:lstStyle>
          <a:p>
            <a:pPr>
              <a:defRPr/>
            </a:pPr>
            <a:endParaRPr lang="tr-TR"/>
          </a:p>
        </p:txBody>
      </p:sp>
      <p:sp>
        <p:nvSpPr>
          <p:cNvPr id="5" name="27 Altbilgi Yer Tutucusu"/>
          <p:cNvSpPr>
            <a:spLocks noGrp="1"/>
          </p:cNvSpPr>
          <p:nvPr>
            <p:ph type="ftr" sz="quarter" idx="11"/>
          </p:nvPr>
        </p:nvSpPr>
        <p:spPr/>
        <p:txBody>
          <a:bodyPr/>
          <a:lstStyle>
            <a:lvl1pPr>
              <a:defRPr/>
            </a:lvl1pPr>
          </a:lstStyle>
          <a:p>
            <a:pPr>
              <a:defRPr/>
            </a:pPr>
            <a:endParaRPr lang="tr-TR"/>
          </a:p>
        </p:txBody>
      </p:sp>
      <p:sp>
        <p:nvSpPr>
          <p:cNvPr id="6" name="4 Slayt Numarası Yer Tutucusu"/>
          <p:cNvSpPr>
            <a:spLocks noGrp="1"/>
          </p:cNvSpPr>
          <p:nvPr>
            <p:ph type="sldNum" sz="quarter" idx="12"/>
          </p:nvPr>
        </p:nvSpPr>
        <p:spPr/>
        <p:txBody>
          <a:bodyPr/>
          <a:lstStyle>
            <a:lvl1pPr>
              <a:defRPr/>
            </a:lvl1pPr>
          </a:lstStyle>
          <a:p>
            <a:pPr>
              <a:defRPr/>
            </a:pPr>
            <a:fld id="{F80D50D6-4AFC-470D-AFDC-1E4D4720F642}" type="slidenum">
              <a:rPr lang="tr-TR"/>
              <a:pPr>
                <a:defRPr/>
              </a:pPr>
              <a:t>‹#›</a:t>
            </a:fld>
            <a:endParaRPr lang="tr-T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858000" y="549276"/>
            <a:ext cx="1828800" cy="5851525"/>
          </a:xfrm>
        </p:spPr>
        <p:txBody>
          <a:bodyPr vert="eaVert"/>
          <a:lstStyle/>
          <a:p>
            <a:r>
              <a:rPr lang="tr-TR" smtClean="0"/>
              <a:t>Asıl başlık stili için tıklatın</a:t>
            </a:r>
            <a:endParaRPr lang="en-US"/>
          </a:p>
        </p:txBody>
      </p:sp>
      <p:sp>
        <p:nvSpPr>
          <p:cNvPr id="3" name="2 Dikey Metin Yer Tutucusu"/>
          <p:cNvSpPr>
            <a:spLocks noGrp="1"/>
          </p:cNvSpPr>
          <p:nvPr>
            <p:ph type="body" orient="vert" idx="1"/>
          </p:nvPr>
        </p:nvSpPr>
        <p:spPr>
          <a:xfrm>
            <a:off x="457200" y="549276"/>
            <a:ext cx="62484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Veri Yer Tutucusu"/>
          <p:cNvSpPr>
            <a:spLocks noGrp="1"/>
          </p:cNvSpPr>
          <p:nvPr>
            <p:ph type="dt" sz="half" idx="10"/>
          </p:nvPr>
        </p:nvSpPr>
        <p:spPr/>
        <p:txBody>
          <a:bodyPr/>
          <a:lstStyle>
            <a:lvl1pPr>
              <a:defRPr/>
            </a:lvl1pPr>
          </a:lstStyle>
          <a:p>
            <a:pPr>
              <a:defRPr/>
            </a:pPr>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34E66FFF-D02B-410A-95DF-C0FDBE01A559}" type="slidenum">
              <a:rPr lang="tr-TR"/>
              <a:pPr>
                <a:defRPr/>
              </a:pPr>
              <a:t>‹#›</a:t>
            </a:fld>
            <a:endParaRPr lang="tr-T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2">
        <a:schemeClr val="bg2"/>
      </p:bgRef>
    </p:bg>
    <p:spTree>
      <p:nvGrpSpPr>
        <p:cNvPr id="1" name=""/>
        <p:cNvGrpSpPr/>
        <p:nvPr/>
      </p:nvGrpSpPr>
      <p:grpSpPr>
        <a:xfrm>
          <a:off x="0" y="0"/>
          <a:ext cx="0" cy="0"/>
          <a:chOff x="0" y="0"/>
          <a:chExt cx="0" cy="0"/>
        </a:xfrm>
      </p:grpSpPr>
      <p:sp>
        <p:nvSpPr>
          <p:cNvPr id="4" name="3 Serbest Form"/>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a:defRPr/>
            </a:pPr>
            <a:endParaRPr lang="en-US"/>
          </a:p>
        </p:txBody>
      </p:sp>
      <p:sp>
        <p:nvSpPr>
          <p:cNvPr id="5" name="4 Serbest Form"/>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a:defRPr/>
            </a:pPr>
            <a:endParaRPr lang="en-US"/>
          </a:p>
        </p:txBody>
      </p:sp>
      <p:sp>
        <p:nvSpPr>
          <p:cNvPr id="9" name="8 Başlık"/>
          <p:cNvSpPr>
            <a:spLocks noGrp="1"/>
          </p:cNvSpPr>
          <p:nvPr>
            <p:ph type="ctrTitle"/>
          </p:nvPr>
        </p:nvSpPr>
        <p:spPr>
          <a:xfrm>
            <a:off x="429064" y="3337560"/>
            <a:ext cx="6480048" cy="2301240"/>
          </a:xfrm>
        </p:spPr>
        <p:txBody>
          <a:bodyPr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tr-TR" smtClean="0"/>
              <a:t>Asıl başlık stili için tıklatın</a:t>
            </a:r>
            <a:endParaRPr lang="en-US"/>
          </a:p>
        </p:txBody>
      </p:sp>
      <p:sp>
        <p:nvSpPr>
          <p:cNvPr id="17" name="16 Alt Başlık"/>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tr-TR" smtClean="0"/>
              <a:t>Asıl alt başlık stilini düzenlemek için tıklatın</a:t>
            </a:r>
            <a:endParaRPr lang="en-US"/>
          </a:p>
        </p:txBody>
      </p:sp>
      <p:sp>
        <p:nvSpPr>
          <p:cNvPr id="6" name="29 Veri Yer Tutucusu"/>
          <p:cNvSpPr>
            <a:spLocks noGrp="1"/>
          </p:cNvSpPr>
          <p:nvPr>
            <p:ph type="dt" sz="half" idx="10"/>
          </p:nvPr>
        </p:nvSpPr>
        <p:spPr/>
        <p:txBody>
          <a:bodyPr/>
          <a:lstStyle>
            <a:lvl1pPr>
              <a:defRPr/>
            </a:lvl1pPr>
          </a:lstStyle>
          <a:p>
            <a:pPr>
              <a:defRPr/>
            </a:pPr>
            <a:endParaRPr lang="tr-TR"/>
          </a:p>
        </p:txBody>
      </p:sp>
      <p:sp>
        <p:nvSpPr>
          <p:cNvPr id="7" name="18 Altbilgi Yer Tutucusu"/>
          <p:cNvSpPr>
            <a:spLocks noGrp="1"/>
          </p:cNvSpPr>
          <p:nvPr>
            <p:ph type="ftr" sz="quarter" idx="11"/>
          </p:nvPr>
        </p:nvSpPr>
        <p:spPr/>
        <p:txBody>
          <a:bodyPr/>
          <a:lstStyle>
            <a:lvl1pPr>
              <a:defRPr/>
            </a:lvl1pPr>
          </a:lstStyle>
          <a:p>
            <a:pPr>
              <a:defRPr/>
            </a:pPr>
            <a:endParaRPr lang="tr-TR"/>
          </a:p>
        </p:txBody>
      </p:sp>
      <p:sp>
        <p:nvSpPr>
          <p:cNvPr id="8" name="26 Slayt Numarası Yer Tutucusu"/>
          <p:cNvSpPr>
            <a:spLocks noGrp="1"/>
          </p:cNvSpPr>
          <p:nvPr>
            <p:ph type="sldNum" sz="quarter" idx="12"/>
          </p:nvPr>
        </p:nvSpPr>
        <p:spPr/>
        <p:txBody>
          <a:bodyPr/>
          <a:lstStyle>
            <a:lvl1pPr>
              <a:defRPr/>
            </a:lvl1pPr>
          </a:lstStyle>
          <a:p>
            <a:pPr>
              <a:defRPr/>
            </a:pPr>
            <a:fld id="{6AF4B6E9-C583-42F0-9BD6-CFBEF22EA710}" type="slidenum">
              <a:rPr lang="tr-TR"/>
              <a:pPr>
                <a:defRPr/>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lgn="l">
              <a:defRPr/>
            </a:lvl1pPr>
          </a:lstStyle>
          <a:p>
            <a:r>
              <a:rPr lang="tr-TR" smtClean="0"/>
              <a:t>Asıl başlık stili için tıklatın</a:t>
            </a:r>
            <a:endParaRPr lang="en-US"/>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9 Veri Yer Tutucusu"/>
          <p:cNvSpPr>
            <a:spLocks noGrp="1"/>
          </p:cNvSpPr>
          <p:nvPr>
            <p:ph type="dt" sz="half" idx="10"/>
          </p:nvPr>
        </p:nvSpPr>
        <p:spPr/>
        <p:txBody>
          <a:bodyPr/>
          <a:lstStyle>
            <a:lvl1pPr>
              <a:defRPr/>
            </a:lvl1pPr>
          </a:lstStyle>
          <a:p>
            <a:pPr>
              <a:defRPr/>
            </a:pPr>
            <a:endParaRPr lang="tr-TR"/>
          </a:p>
        </p:txBody>
      </p:sp>
      <p:sp>
        <p:nvSpPr>
          <p:cNvPr id="5" name="21 Altbilgi Yer Tutucusu"/>
          <p:cNvSpPr>
            <a:spLocks noGrp="1"/>
          </p:cNvSpPr>
          <p:nvPr>
            <p:ph type="ftr" sz="quarter" idx="11"/>
          </p:nvPr>
        </p:nvSpPr>
        <p:spPr/>
        <p:txBody>
          <a:bodyPr/>
          <a:lstStyle>
            <a:lvl1pPr>
              <a:defRPr/>
            </a:lvl1pPr>
          </a:lstStyle>
          <a:p>
            <a:pPr>
              <a:defRPr/>
            </a:pPr>
            <a:endParaRPr lang="tr-TR"/>
          </a:p>
        </p:txBody>
      </p:sp>
      <p:sp>
        <p:nvSpPr>
          <p:cNvPr id="6" name="17 Slayt Numarası Yer Tutucusu"/>
          <p:cNvSpPr>
            <a:spLocks noGrp="1"/>
          </p:cNvSpPr>
          <p:nvPr>
            <p:ph type="sldNum" sz="quarter" idx="12"/>
          </p:nvPr>
        </p:nvSpPr>
        <p:spPr/>
        <p:txBody>
          <a:bodyPr/>
          <a:lstStyle>
            <a:lvl1pPr>
              <a:defRPr/>
            </a:lvl1pPr>
          </a:lstStyle>
          <a:p>
            <a:pPr>
              <a:defRPr/>
            </a:pPr>
            <a:fld id="{C4C810C1-9AC2-43F4-965E-4123A317B91D}" type="slidenum">
              <a:rPr lang="tr-TR"/>
              <a:pPr>
                <a:defRPr/>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Rectangle 6"/>
          <p:cNvSpPr>
            <a:spLocks noGrp="1" noChangeArrowheads="1"/>
          </p:cNvSpPr>
          <p:nvPr>
            <p:ph type="dt" sz="half" idx="10"/>
          </p:nvPr>
        </p:nvSpPr>
        <p:spPr>
          <a:ln/>
        </p:spPr>
        <p:txBody>
          <a:bodyPr/>
          <a:lstStyle>
            <a:lvl1pPr>
              <a:defRPr/>
            </a:lvl1pPr>
          </a:lstStyle>
          <a:p>
            <a:pPr>
              <a:defRPr/>
            </a:pPr>
            <a:endParaRPr lang="tr-TR"/>
          </a:p>
        </p:txBody>
      </p:sp>
      <p:sp>
        <p:nvSpPr>
          <p:cNvPr id="4" name="Rectangle 7"/>
          <p:cNvSpPr>
            <a:spLocks noGrp="1" noChangeArrowheads="1"/>
          </p:cNvSpPr>
          <p:nvPr>
            <p:ph type="ftr" sz="quarter" idx="11"/>
          </p:nvPr>
        </p:nvSpPr>
        <p:spPr>
          <a:ln/>
        </p:spPr>
        <p:txBody>
          <a:bodyPr/>
          <a:lstStyle>
            <a:lvl1pPr>
              <a:defRPr/>
            </a:lvl1pPr>
          </a:lstStyle>
          <a:p>
            <a:pPr>
              <a:defRPr/>
            </a:pPr>
            <a:endParaRPr lang="tr-TR"/>
          </a:p>
        </p:txBody>
      </p:sp>
      <p:sp>
        <p:nvSpPr>
          <p:cNvPr id="5" name="Rectangle 8"/>
          <p:cNvSpPr>
            <a:spLocks noGrp="1" noChangeArrowheads="1"/>
          </p:cNvSpPr>
          <p:nvPr>
            <p:ph type="sldNum" sz="quarter" idx="12"/>
          </p:nvPr>
        </p:nvSpPr>
        <p:spPr>
          <a:ln/>
        </p:spPr>
        <p:txBody>
          <a:bodyPr/>
          <a:lstStyle>
            <a:lvl1pPr>
              <a:defRPr/>
            </a:lvl1pPr>
          </a:lstStyle>
          <a:p>
            <a:pPr>
              <a:defRPr/>
            </a:pPr>
            <a:fld id="{B6D3AD30-EDBC-44FF-BF90-5298361ECC8D}" type="slidenum">
              <a:rPr lang="tr-TR"/>
              <a:pPr>
                <a:defRPr/>
              </a:pPr>
              <a:t>‹#›</a:t>
            </a:fld>
            <a:endParaRPr lang="tr-T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2">
        <a:schemeClr val="bg2"/>
      </p:bgRef>
    </p:bg>
    <p:spTree>
      <p:nvGrpSpPr>
        <p:cNvPr id="1" name=""/>
        <p:cNvGrpSpPr/>
        <p:nvPr/>
      </p:nvGrpSpPr>
      <p:grpSpPr>
        <a:xfrm>
          <a:off x="0" y="0"/>
          <a:ext cx="0" cy="0"/>
          <a:chOff x="0" y="0"/>
          <a:chExt cx="0" cy="0"/>
        </a:xfrm>
      </p:grpSpPr>
      <p:sp>
        <p:nvSpPr>
          <p:cNvPr id="4" name="3 Serbest Form"/>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a:defRPr/>
            </a:pPr>
            <a:endParaRPr lang="en-US"/>
          </a:p>
        </p:txBody>
      </p:sp>
      <p:sp>
        <p:nvSpPr>
          <p:cNvPr id="5" name="4 Serbest Form"/>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a:defRPr/>
            </a:pPr>
            <a:endParaRPr lang="en-US"/>
          </a:p>
        </p:txBody>
      </p:sp>
      <p:sp>
        <p:nvSpPr>
          <p:cNvPr id="2" name="1 Başlık"/>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tr-TR" smtClean="0"/>
              <a:t>Asıl başlık stili için tıklatın</a:t>
            </a:r>
            <a:endParaRPr lang="en-US"/>
          </a:p>
        </p:txBody>
      </p:sp>
      <p:sp>
        <p:nvSpPr>
          <p:cNvPr id="3" name="2 Metin Yer Tutucusu"/>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tr-TR" smtClean="0"/>
              <a:t>Asıl metin stillerini düzenlemek için tıklatın</a:t>
            </a:r>
          </a:p>
        </p:txBody>
      </p:sp>
      <p:sp>
        <p:nvSpPr>
          <p:cNvPr id="6" name="3 Veri Yer Tutucusu"/>
          <p:cNvSpPr>
            <a:spLocks noGrp="1"/>
          </p:cNvSpPr>
          <p:nvPr>
            <p:ph type="dt" sz="half" idx="10"/>
          </p:nvPr>
        </p:nvSpPr>
        <p:spPr/>
        <p:txBody>
          <a:bodyPr/>
          <a:lstStyle>
            <a:lvl1pPr>
              <a:defRPr/>
            </a:lvl1pPr>
          </a:lstStyle>
          <a:p>
            <a:pPr>
              <a:defRPr/>
            </a:pPr>
            <a:endParaRPr lang="tr-TR"/>
          </a:p>
        </p:txBody>
      </p:sp>
      <p:sp>
        <p:nvSpPr>
          <p:cNvPr id="7" name="4 Altbilgi Yer Tutucusu"/>
          <p:cNvSpPr>
            <a:spLocks noGrp="1"/>
          </p:cNvSpPr>
          <p:nvPr>
            <p:ph type="ftr" sz="quarter" idx="11"/>
          </p:nvPr>
        </p:nvSpPr>
        <p:spPr/>
        <p:txBody>
          <a:bodyPr/>
          <a:lstStyle>
            <a:lvl1pPr>
              <a:defRPr/>
            </a:lvl1pPr>
          </a:lstStyle>
          <a:p>
            <a:pPr>
              <a:defRPr/>
            </a:pPr>
            <a:endParaRPr lang="tr-TR"/>
          </a:p>
        </p:txBody>
      </p:sp>
      <p:sp>
        <p:nvSpPr>
          <p:cNvPr id="8" name="5 Slayt Numarası Yer Tutucusu"/>
          <p:cNvSpPr>
            <a:spLocks noGrp="1"/>
          </p:cNvSpPr>
          <p:nvPr>
            <p:ph type="sldNum" sz="quarter" idx="12"/>
          </p:nvPr>
        </p:nvSpPr>
        <p:spPr/>
        <p:txBody>
          <a:bodyPr/>
          <a:lstStyle>
            <a:lvl1pPr>
              <a:defRPr/>
            </a:lvl1pPr>
          </a:lstStyle>
          <a:p>
            <a:pPr>
              <a:defRPr/>
            </a:pPr>
            <a:fld id="{0FF823DD-E5CA-4EF8-B36B-DEA319D5C852}" type="slidenum">
              <a:rPr lang="tr-TR"/>
              <a:pPr>
                <a:defRPr/>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7467600" cy="1143000"/>
          </a:xfrm>
        </p:spPr>
        <p:txBody>
          <a:bodyPr/>
          <a:lstStyle/>
          <a:p>
            <a:r>
              <a:rPr lang="tr-TR" smtClean="0"/>
              <a:t>Asıl başlık stili için tıklatın</a:t>
            </a:r>
            <a:endParaRPr lang="en-US"/>
          </a:p>
        </p:txBody>
      </p:sp>
      <p:sp>
        <p:nvSpPr>
          <p:cNvPr id="3" name="2 İçerik Yer Tutucusu"/>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İçerik Yer Tutucusu"/>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9 Veri Yer Tutucusu"/>
          <p:cNvSpPr>
            <a:spLocks noGrp="1"/>
          </p:cNvSpPr>
          <p:nvPr>
            <p:ph type="dt" sz="half" idx="10"/>
          </p:nvPr>
        </p:nvSpPr>
        <p:spPr/>
        <p:txBody>
          <a:bodyPr/>
          <a:lstStyle>
            <a:lvl1pPr>
              <a:defRPr/>
            </a:lvl1pPr>
          </a:lstStyle>
          <a:p>
            <a:pPr>
              <a:defRPr/>
            </a:pPr>
            <a:endParaRPr lang="tr-TR"/>
          </a:p>
        </p:txBody>
      </p:sp>
      <p:sp>
        <p:nvSpPr>
          <p:cNvPr id="6" name="21 Altbilgi Yer Tutucusu"/>
          <p:cNvSpPr>
            <a:spLocks noGrp="1"/>
          </p:cNvSpPr>
          <p:nvPr>
            <p:ph type="ftr" sz="quarter" idx="11"/>
          </p:nvPr>
        </p:nvSpPr>
        <p:spPr/>
        <p:txBody>
          <a:bodyPr/>
          <a:lstStyle>
            <a:lvl1pPr>
              <a:defRPr/>
            </a:lvl1pPr>
          </a:lstStyle>
          <a:p>
            <a:pPr>
              <a:defRPr/>
            </a:pPr>
            <a:endParaRPr lang="tr-TR"/>
          </a:p>
        </p:txBody>
      </p:sp>
      <p:sp>
        <p:nvSpPr>
          <p:cNvPr id="7" name="17 Slayt Numarası Yer Tutucusu"/>
          <p:cNvSpPr>
            <a:spLocks noGrp="1"/>
          </p:cNvSpPr>
          <p:nvPr>
            <p:ph type="sldNum" sz="quarter" idx="12"/>
          </p:nvPr>
        </p:nvSpPr>
        <p:spPr/>
        <p:txBody>
          <a:bodyPr/>
          <a:lstStyle>
            <a:lvl1pPr>
              <a:defRPr/>
            </a:lvl1pPr>
          </a:lstStyle>
          <a:p>
            <a:pPr>
              <a:defRPr/>
            </a:pPr>
            <a:fld id="{E707C789-F41E-4633-B025-1A0E6E5C8E8F}" type="slidenum">
              <a:rPr lang="tr-TR"/>
              <a:pPr>
                <a:defRPr/>
              </a:pPr>
              <a:t>‹#›</a:t>
            </a:fld>
            <a:endParaRPr lang="tr-T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8229600" cy="1143000"/>
          </a:xfrm>
        </p:spPr>
        <p:txBody>
          <a:bodyPr/>
          <a:lstStyle>
            <a:lvl1pPr>
              <a:defRPr/>
            </a:lvl1pPr>
          </a:lstStyle>
          <a:p>
            <a:r>
              <a:rPr lang="tr-TR" smtClean="0"/>
              <a:t>Asıl başlık stili için tıklatın</a:t>
            </a:r>
            <a:endParaRPr lang="en-US"/>
          </a:p>
        </p:txBody>
      </p:sp>
      <p:sp>
        <p:nvSpPr>
          <p:cNvPr id="3" name="2 Metin Yer Tutucusu"/>
          <p:cNvSpPr>
            <a:spLocks noGrp="1"/>
          </p:cNvSpPr>
          <p:nvPr>
            <p:ph type="body" idx="1"/>
          </p:nvPr>
        </p:nvSpPr>
        <p:spPr>
          <a:xfrm>
            <a:off x="457200" y="5486400"/>
            <a:ext cx="4040188"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tr-TR" smtClean="0"/>
              <a:t>Asıl metin stillerini düzenlemek için tıklatın</a:t>
            </a:r>
          </a:p>
        </p:txBody>
      </p:sp>
      <p:sp>
        <p:nvSpPr>
          <p:cNvPr id="4" name="3 Metin Yer Tutucusu"/>
          <p:cNvSpPr>
            <a:spLocks noGrp="1"/>
          </p:cNvSpPr>
          <p:nvPr>
            <p:ph type="body" sz="half" idx="3"/>
          </p:nvPr>
        </p:nvSpPr>
        <p:spPr>
          <a:xfrm>
            <a:off x="4645025" y="5486400"/>
            <a:ext cx="4041775"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tr-TR" smtClean="0"/>
              <a:t>Asıl metin stillerini düzenlemek için tıklatın</a:t>
            </a:r>
          </a:p>
        </p:txBody>
      </p:sp>
      <p:sp>
        <p:nvSpPr>
          <p:cNvPr id="5" name="4 İçerik Yer Tutucusu"/>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6" name="5 İçerik Yer Tutucusu"/>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6 Veri Yer Tutucusu"/>
          <p:cNvSpPr>
            <a:spLocks noGrp="1"/>
          </p:cNvSpPr>
          <p:nvPr>
            <p:ph type="dt" sz="half" idx="10"/>
          </p:nvPr>
        </p:nvSpPr>
        <p:spPr/>
        <p:txBody>
          <a:bodyPr/>
          <a:lstStyle>
            <a:lvl1pPr>
              <a:defRPr/>
            </a:lvl1pPr>
          </a:lstStyle>
          <a:p>
            <a:pPr>
              <a:defRPr/>
            </a:pPr>
            <a:endParaRPr lang="tr-TR"/>
          </a:p>
        </p:txBody>
      </p:sp>
      <p:sp>
        <p:nvSpPr>
          <p:cNvPr id="8" name="7 Altbilgi Yer Tutucusu"/>
          <p:cNvSpPr>
            <a:spLocks noGrp="1"/>
          </p:cNvSpPr>
          <p:nvPr>
            <p:ph type="ftr" sz="quarter" idx="11"/>
          </p:nvPr>
        </p:nvSpPr>
        <p:spPr/>
        <p:txBody>
          <a:bodyPr/>
          <a:lstStyle>
            <a:lvl1pPr>
              <a:defRPr/>
            </a:lvl1pPr>
          </a:lstStyle>
          <a:p>
            <a:pPr>
              <a:defRPr/>
            </a:pPr>
            <a:endParaRPr lang="tr-TR"/>
          </a:p>
        </p:txBody>
      </p:sp>
      <p:sp>
        <p:nvSpPr>
          <p:cNvPr id="9" name="8 Slayt Numarası Yer Tutucusu"/>
          <p:cNvSpPr>
            <a:spLocks noGrp="1"/>
          </p:cNvSpPr>
          <p:nvPr>
            <p:ph type="sldNum" sz="quarter" idx="12"/>
          </p:nvPr>
        </p:nvSpPr>
        <p:spPr/>
        <p:txBody>
          <a:bodyPr/>
          <a:lstStyle>
            <a:lvl1pPr>
              <a:defRPr/>
            </a:lvl1pPr>
          </a:lstStyle>
          <a:p>
            <a:pPr>
              <a:defRPr/>
            </a:pPr>
            <a:fld id="{DA6910B7-2B08-4161-BDAA-4D02BAE3BD13}" type="slidenum">
              <a:rPr lang="tr-TR"/>
              <a:pPr>
                <a:defRPr/>
              </a:pPr>
              <a:t>‹#›</a:t>
            </a:fld>
            <a:endParaRPr lang="tr-T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320"/>
            <a:ext cx="7470648" cy="1143000"/>
          </a:xfrm>
        </p:spPr>
        <p:txBody>
          <a:bodyPr/>
          <a:lstStyle>
            <a:lvl1pPr algn="l">
              <a:defRPr sz="4600"/>
            </a:lvl1pPr>
          </a:lstStyle>
          <a:p>
            <a:r>
              <a:rPr lang="tr-TR" smtClean="0"/>
              <a:t>Asıl başlık stili için tıklatın</a:t>
            </a:r>
            <a:endParaRPr lang="en-US"/>
          </a:p>
        </p:txBody>
      </p:sp>
      <p:sp>
        <p:nvSpPr>
          <p:cNvPr id="3" name="9 Veri Yer Tutucusu"/>
          <p:cNvSpPr>
            <a:spLocks noGrp="1"/>
          </p:cNvSpPr>
          <p:nvPr>
            <p:ph type="dt" sz="half" idx="10"/>
          </p:nvPr>
        </p:nvSpPr>
        <p:spPr/>
        <p:txBody>
          <a:bodyPr/>
          <a:lstStyle>
            <a:lvl1pPr>
              <a:defRPr/>
            </a:lvl1pPr>
          </a:lstStyle>
          <a:p>
            <a:pPr>
              <a:defRPr/>
            </a:pPr>
            <a:endParaRPr lang="tr-TR"/>
          </a:p>
        </p:txBody>
      </p:sp>
      <p:sp>
        <p:nvSpPr>
          <p:cNvPr id="4" name="21 Altbilgi Yer Tutucusu"/>
          <p:cNvSpPr>
            <a:spLocks noGrp="1"/>
          </p:cNvSpPr>
          <p:nvPr>
            <p:ph type="ftr" sz="quarter" idx="11"/>
          </p:nvPr>
        </p:nvSpPr>
        <p:spPr/>
        <p:txBody>
          <a:bodyPr/>
          <a:lstStyle>
            <a:lvl1pPr>
              <a:defRPr/>
            </a:lvl1pPr>
          </a:lstStyle>
          <a:p>
            <a:pPr>
              <a:defRPr/>
            </a:pPr>
            <a:endParaRPr lang="tr-TR"/>
          </a:p>
        </p:txBody>
      </p:sp>
      <p:sp>
        <p:nvSpPr>
          <p:cNvPr id="5" name="17 Slayt Numarası Yer Tutucusu"/>
          <p:cNvSpPr>
            <a:spLocks noGrp="1"/>
          </p:cNvSpPr>
          <p:nvPr>
            <p:ph type="sldNum" sz="quarter" idx="12"/>
          </p:nvPr>
        </p:nvSpPr>
        <p:spPr/>
        <p:txBody>
          <a:bodyPr/>
          <a:lstStyle>
            <a:lvl1pPr>
              <a:defRPr/>
            </a:lvl1pPr>
          </a:lstStyle>
          <a:p>
            <a:pPr>
              <a:defRPr/>
            </a:pPr>
            <a:fld id="{BE82E058-1FA6-4FC6-8AEB-A7FC9AE339E5}" type="slidenum">
              <a:rPr lang="tr-TR"/>
              <a:pPr>
                <a:defRPr/>
              </a:pPr>
              <a:t>‹#›</a:t>
            </a:fld>
            <a:endParaRPr lang="tr-T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9 Veri Yer Tutucusu"/>
          <p:cNvSpPr>
            <a:spLocks noGrp="1"/>
          </p:cNvSpPr>
          <p:nvPr>
            <p:ph type="dt" sz="half" idx="10"/>
          </p:nvPr>
        </p:nvSpPr>
        <p:spPr/>
        <p:txBody>
          <a:bodyPr/>
          <a:lstStyle>
            <a:lvl1pPr>
              <a:defRPr/>
            </a:lvl1pPr>
          </a:lstStyle>
          <a:p>
            <a:pPr>
              <a:defRPr/>
            </a:pPr>
            <a:endParaRPr lang="tr-TR"/>
          </a:p>
        </p:txBody>
      </p:sp>
      <p:sp>
        <p:nvSpPr>
          <p:cNvPr id="3" name="21 Altbilgi Yer Tutucusu"/>
          <p:cNvSpPr>
            <a:spLocks noGrp="1"/>
          </p:cNvSpPr>
          <p:nvPr>
            <p:ph type="ftr" sz="quarter" idx="11"/>
          </p:nvPr>
        </p:nvSpPr>
        <p:spPr/>
        <p:txBody>
          <a:bodyPr/>
          <a:lstStyle>
            <a:lvl1pPr>
              <a:defRPr/>
            </a:lvl1pPr>
          </a:lstStyle>
          <a:p>
            <a:pPr>
              <a:defRPr/>
            </a:pPr>
            <a:endParaRPr lang="tr-TR"/>
          </a:p>
        </p:txBody>
      </p:sp>
      <p:sp>
        <p:nvSpPr>
          <p:cNvPr id="4" name="17 Slayt Numarası Yer Tutucusu"/>
          <p:cNvSpPr>
            <a:spLocks noGrp="1"/>
          </p:cNvSpPr>
          <p:nvPr>
            <p:ph type="sldNum" sz="quarter" idx="12"/>
          </p:nvPr>
        </p:nvSpPr>
        <p:spPr/>
        <p:txBody>
          <a:bodyPr/>
          <a:lstStyle>
            <a:lvl1pPr>
              <a:defRPr/>
            </a:lvl1pPr>
          </a:lstStyle>
          <a:p>
            <a:pPr>
              <a:defRPr/>
            </a:pPr>
            <a:fld id="{609C6DFC-59DC-4C3E-9F7B-43E85600F6E6}" type="slidenum">
              <a:rPr lang="tr-TR"/>
              <a:pPr>
                <a:defRPr/>
              </a:pPr>
              <a:t>‹#›</a:t>
            </a:fld>
            <a:endParaRPr lang="tr-T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lang="tr-TR" smtClean="0"/>
              <a:t>Asıl başlık stili için tıklatın</a:t>
            </a:r>
            <a:endParaRPr lang="en-US"/>
          </a:p>
        </p:txBody>
      </p:sp>
      <p:sp>
        <p:nvSpPr>
          <p:cNvPr id="3" name="2 Metin Yer Tutucusu"/>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a:r>
              <a:rPr lang="tr-TR" smtClean="0"/>
              <a:t>Asıl metin stillerini düzenlemek için tıklatın</a:t>
            </a:r>
          </a:p>
        </p:txBody>
      </p:sp>
      <p:sp>
        <p:nvSpPr>
          <p:cNvPr id="4" name="3 İçerik Yer Tutucusu"/>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4 Veri Yer Tutucusu"/>
          <p:cNvSpPr>
            <a:spLocks noGrp="1"/>
          </p:cNvSpPr>
          <p:nvPr>
            <p:ph type="dt" sz="half" idx="10"/>
          </p:nvPr>
        </p:nvSpPr>
        <p:spPr/>
        <p:txBody>
          <a:bodyPr/>
          <a:lstStyle>
            <a:lvl1pPr>
              <a:defRPr/>
            </a:lvl1pPr>
          </a:lstStyle>
          <a:p>
            <a:pPr>
              <a:defRPr/>
            </a:pPr>
            <a:endParaRPr lang="tr-TR"/>
          </a:p>
        </p:txBody>
      </p:sp>
      <p:sp>
        <p:nvSpPr>
          <p:cNvPr id="6" name="5 Altbilgi Yer Tutucusu"/>
          <p:cNvSpPr>
            <a:spLocks noGrp="1"/>
          </p:cNvSpPr>
          <p:nvPr>
            <p:ph type="ftr" sz="quarter" idx="11"/>
          </p:nvPr>
        </p:nvSpPr>
        <p:spPr/>
        <p:txBody>
          <a:bodyPr/>
          <a:lstStyle>
            <a:lvl1pPr>
              <a:defRPr/>
            </a:lvl1pPr>
          </a:lstStyle>
          <a:p>
            <a:pPr>
              <a:defRPr/>
            </a:pPr>
            <a:endParaRPr lang="tr-TR"/>
          </a:p>
        </p:txBody>
      </p:sp>
      <p:sp>
        <p:nvSpPr>
          <p:cNvPr id="7" name="6 Slayt Numarası Yer Tutucusu"/>
          <p:cNvSpPr>
            <a:spLocks noGrp="1"/>
          </p:cNvSpPr>
          <p:nvPr>
            <p:ph type="sldNum" sz="quarter" idx="12"/>
          </p:nvPr>
        </p:nvSpPr>
        <p:spPr>
          <a:xfrm>
            <a:off x="8156575" y="6421438"/>
            <a:ext cx="762000" cy="365125"/>
          </a:xfrm>
        </p:spPr>
        <p:txBody>
          <a:bodyPr/>
          <a:lstStyle>
            <a:lvl1pPr>
              <a:defRPr/>
            </a:lvl1pPr>
          </a:lstStyle>
          <a:p>
            <a:pPr>
              <a:defRPr/>
            </a:pPr>
            <a:fld id="{F5B8D353-8B6A-4489-9CB4-456F160EBA67}" type="slidenum">
              <a:rPr lang="tr-TR"/>
              <a:pPr>
                <a:defRPr/>
              </a:pPr>
              <a:t>‹#›</a:t>
            </a:fld>
            <a:endParaRPr lang="tr-T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lang="tr-TR" smtClean="0"/>
              <a:t>Asıl başlık stili için tıklatın</a:t>
            </a:r>
            <a:endParaRPr lang="en-US"/>
          </a:p>
        </p:txBody>
      </p:sp>
      <p:sp>
        <p:nvSpPr>
          <p:cNvPr id="3" name="2 Resim Yer Tutucusu"/>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normAutofit/>
          </a:bodyPr>
          <a:lstStyle>
            <a:lvl1pPr marL="0" indent="0">
              <a:buNone/>
              <a:defRPr sz="3200"/>
            </a:lvl1pPr>
          </a:lstStyle>
          <a:p>
            <a:pPr lvl="0"/>
            <a:r>
              <a:rPr lang="tr-TR" noProof="0" smtClean="0"/>
              <a:t>Resim eklemek için simgeyi tıklatın</a:t>
            </a:r>
            <a:endParaRPr lang="en-US" noProof="0" dirty="0"/>
          </a:p>
        </p:txBody>
      </p:sp>
      <p:sp>
        <p:nvSpPr>
          <p:cNvPr id="4" name="3 Metin Yer Tutucusu"/>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lvl1pPr>
              <a:defRPr/>
            </a:lvl1pPr>
          </a:lstStyle>
          <a:p>
            <a:pPr>
              <a:defRPr/>
            </a:pPr>
            <a:endParaRPr lang="tr-TR"/>
          </a:p>
        </p:txBody>
      </p:sp>
      <p:sp>
        <p:nvSpPr>
          <p:cNvPr id="6" name="5 Altbilgi Yer Tutucusu"/>
          <p:cNvSpPr>
            <a:spLocks noGrp="1"/>
          </p:cNvSpPr>
          <p:nvPr>
            <p:ph type="ftr" sz="quarter" idx="11"/>
          </p:nvPr>
        </p:nvSpPr>
        <p:spPr/>
        <p:txBody>
          <a:bodyPr/>
          <a:lstStyle>
            <a:lvl1pPr>
              <a:defRPr/>
            </a:lvl1pPr>
          </a:lstStyle>
          <a:p>
            <a:pPr>
              <a:defRPr/>
            </a:pPr>
            <a:endParaRPr lang="tr-TR"/>
          </a:p>
        </p:txBody>
      </p:sp>
      <p:sp>
        <p:nvSpPr>
          <p:cNvPr id="7" name="6 Slayt Numarası Yer Tutucusu"/>
          <p:cNvSpPr>
            <a:spLocks noGrp="1"/>
          </p:cNvSpPr>
          <p:nvPr>
            <p:ph type="sldNum" sz="quarter" idx="12"/>
          </p:nvPr>
        </p:nvSpPr>
        <p:spPr/>
        <p:txBody>
          <a:bodyPr/>
          <a:lstStyle>
            <a:lvl1pPr>
              <a:defRPr/>
            </a:lvl1pPr>
          </a:lstStyle>
          <a:p>
            <a:pPr>
              <a:defRPr/>
            </a:pPr>
            <a:fld id="{FF8A5258-4484-4BD9-8671-B04F4A7AA026}" type="slidenum">
              <a:rPr lang="tr-TR"/>
              <a:pPr>
                <a:defRPr/>
              </a:pPr>
              <a:t>‹#›</a:t>
            </a:fld>
            <a:endParaRPr lang="tr-T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9 Veri Yer Tutucusu"/>
          <p:cNvSpPr>
            <a:spLocks noGrp="1"/>
          </p:cNvSpPr>
          <p:nvPr>
            <p:ph type="dt" sz="half" idx="10"/>
          </p:nvPr>
        </p:nvSpPr>
        <p:spPr/>
        <p:txBody>
          <a:bodyPr/>
          <a:lstStyle>
            <a:lvl1pPr>
              <a:defRPr/>
            </a:lvl1pPr>
          </a:lstStyle>
          <a:p>
            <a:pPr>
              <a:defRPr/>
            </a:pPr>
            <a:endParaRPr lang="tr-TR"/>
          </a:p>
        </p:txBody>
      </p:sp>
      <p:sp>
        <p:nvSpPr>
          <p:cNvPr id="5" name="21 Altbilgi Yer Tutucusu"/>
          <p:cNvSpPr>
            <a:spLocks noGrp="1"/>
          </p:cNvSpPr>
          <p:nvPr>
            <p:ph type="ftr" sz="quarter" idx="11"/>
          </p:nvPr>
        </p:nvSpPr>
        <p:spPr/>
        <p:txBody>
          <a:bodyPr/>
          <a:lstStyle>
            <a:lvl1pPr>
              <a:defRPr/>
            </a:lvl1pPr>
          </a:lstStyle>
          <a:p>
            <a:pPr>
              <a:defRPr/>
            </a:pPr>
            <a:endParaRPr lang="tr-TR"/>
          </a:p>
        </p:txBody>
      </p:sp>
      <p:sp>
        <p:nvSpPr>
          <p:cNvPr id="6" name="17 Slayt Numarası Yer Tutucusu"/>
          <p:cNvSpPr>
            <a:spLocks noGrp="1"/>
          </p:cNvSpPr>
          <p:nvPr>
            <p:ph type="sldNum" sz="quarter" idx="12"/>
          </p:nvPr>
        </p:nvSpPr>
        <p:spPr/>
        <p:txBody>
          <a:bodyPr/>
          <a:lstStyle>
            <a:lvl1pPr>
              <a:defRPr/>
            </a:lvl1pPr>
          </a:lstStyle>
          <a:p>
            <a:pPr>
              <a:defRPr/>
            </a:pPr>
            <a:fld id="{460B08F3-34C9-42CD-9DCB-967B6A2E5B15}" type="slidenum">
              <a:rPr lang="tr-TR"/>
              <a:pPr>
                <a:defRPr/>
              </a:pPr>
              <a:t>‹#›</a:t>
            </a:fld>
            <a:endParaRPr lang="tr-T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en-US"/>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9 Veri Yer Tutucusu"/>
          <p:cNvSpPr>
            <a:spLocks noGrp="1"/>
          </p:cNvSpPr>
          <p:nvPr>
            <p:ph type="dt" sz="half" idx="10"/>
          </p:nvPr>
        </p:nvSpPr>
        <p:spPr/>
        <p:txBody>
          <a:bodyPr/>
          <a:lstStyle>
            <a:lvl1pPr>
              <a:defRPr/>
            </a:lvl1pPr>
          </a:lstStyle>
          <a:p>
            <a:pPr>
              <a:defRPr/>
            </a:pPr>
            <a:endParaRPr lang="tr-TR"/>
          </a:p>
        </p:txBody>
      </p:sp>
      <p:sp>
        <p:nvSpPr>
          <p:cNvPr id="5" name="21 Altbilgi Yer Tutucusu"/>
          <p:cNvSpPr>
            <a:spLocks noGrp="1"/>
          </p:cNvSpPr>
          <p:nvPr>
            <p:ph type="ftr" sz="quarter" idx="11"/>
          </p:nvPr>
        </p:nvSpPr>
        <p:spPr/>
        <p:txBody>
          <a:bodyPr/>
          <a:lstStyle>
            <a:lvl1pPr>
              <a:defRPr/>
            </a:lvl1pPr>
          </a:lstStyle>
          <a:p>
            <a:pPr>
              <a:defRPr/>
            </a:pPr>
            <a:endParaRPr lang="tr-TR"/>
          </a:p>
        </p:txBody>
      </p:sp>
      <p:sp>
        <p:nvSpPr>
          <p:cNvPr id="6" name="17 Slayt Numarası Yer Tutucusu"/>
          <p:cNvSpPr>
            <a:spLocks noGrp="1"/>
          </p:cNvSpPr>
          <p:nvPr>
            <p:ph type="sldNum" sz="quarter" idx="12"/>
          </p:nvPr>
        </p:nvSpPr>
        <p:spPr/>
        <p:txBody>
          <a:bodyPr/>
          <a:lstStyle>
            <a:lvl1pPr>
              <a:defRPr/>
            </a:lvl1pPr>
          </a:lstStyle>
          <a:p>
            <a:pPr>
              <a:defRPr/>
            </a:pPr>
            <a:fld id="{879B7C52-43AC-47C6-A488-186A57D70838}" type="slidenum">
              <a:rPr lang="tr-TR"/>
              <a:pPr>
                <a:defRPr/>
              </a:pPr>
              <a:t>‹#›</a:t>
            </a:fld>
            <a:endParaRPr lang="tr-T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8 Başlık"/>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tr-TR" smtClean="0"/>
              <a:t>Asıl başlık stili için tıklatın</a:t>
            </a:r>
            <a:endParaRPr lang="en-US"/>
          </a:p>
        </p:txBody>
      </p:sp>
      <p:sp>
        <p:nvSpPr>
          <p:cNvPr id="17" name="16 Alt Başlık"/>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tr-TR" smtClean="0"/>
              <a:t>Asıl alt başlık stilini düzenlemek için tıklatın</a:t>
            </a:r>
            <a:endParaRPr lang="en-US"/>
          </a:p>
        </p:txBody>
      </p:sp>
      <p:sp>
        <p:nvSpPr>
          <p:cNvPr id="4" name="29 Veri Yer Tutucusu"/>
          <p:cNvSpPr>
            <a:spLocks noGrp="1"/>
          </p:cNvSpPr>
          <p:nvPr>
            <p:ph type="dt" sz="half" idx="10"/>
          </p:nvPr>
        </p:nvSpPr>
        <p:spPr/>
        <p:txBody>
          <a:bodyPr/>
          <a:lstStyle>
            <a:lvl1pPr>
              <a:defRPr/>
            </a:lvl1pPr>
          </a:lstStyle>
          <a:p>
            <a:pPr>
              <a:defRPr/>
            </a:pPr>
            <a:endParaRPr lang="tr-TR"/>
          </a:p>
        </p:txBody>
      </p:sp>
      <p:sp>
        <p:nvSpPr>
          <p:cNvPr id="5" name="18 Altbilgi Yer Tutucusu"/>
          <p:cNvSpPr>
            <a:spLocks noGrp="1"/>
          </p:cNvSpPr>
          <p:nvPr>
            <p:ph type="ftr" sz="quarter" idx="11"/>
          </p:nvPr>
        </p:nvSpPr>
        <p:spPr/>
        <p:txBody>
          <a:bodyPr/>
          <a:lstStyle>
            <a:lvl1pPr>
              <a:defRPr/>
            </a:lvl1pPr>
          </a:lstStyle>
          <a:p>
            <a:pPr>
              <a:defRPr/>
            </a:pPr>
            <a:endParaRPr lang="tr-TR"/>
          </a:p>
        </p:txBody>
      </p:sp>
      <p:sp>
        <p:nvSpPr>
          <p:cNvPr id="6" name="26 Slayt Numarası Yer Tutucusu"/>
          <p:cNvSpPr>
            <a:spLocks noGrp="1"/>
          </p:cNvSpPr>
          <p:nvPr>
            <p:ph type="sldNum" sz="quarter" idx="12"/>
          </p:nvPr>
        </p:nvSpPr>
        <p:spPr/>
        <p:txBody>
          <a:bodyPr/>
          <a:lstStyle>
            <a:lvl1pPr>
              <a:defRPr/>
            </a:lvl1pPr>
          </a:lstStyle>
          <a:p>
            <a:pPr>
              <a:defRPr/>
            </a:pPr>
            <a:fld id="{50C1444E-C634-4B20-B707-BB74F910BAEE}" type="slidenum">
              <a:rPr lang="tr-TR"/>
              <a:pPr>
                <a:defRPr/>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tr-TR"/>
          </a:p>
        </p:txBody>
      </p:sp>
      <p:sp>
        <p:nvSpPr>
          <p:cNvPr id="3" name="Rectangle 7"/>
          <p:cNvSpPr>
            <a:spLocks noGrp="1" noChangeArrowheads="1"/>
          </p:cNvSpPr>
          <p:nvPr>
            <p:ph type="ftr" sz="quarter" idx="11"/>
          </p:nvPr>
        </p:nvSpPr>
        <p:spPr>
          <a:ln/>
        </p:spPr>
        <p:txBody>
          <a:bodyPr/>
          <a:lstStyle>
            <a:lvl1pPr>
              <a:defRPr/>
            </a:lvl1pPr>
          </a:lstStyle>
          <a:p>
            <a:pPr>
              <a:defRPr/>
            </a:pPr>
            <a:endParaRPr lang="tr-TR"/>
          </a:p>
        </p:txBody>
      </p:sp>
      <p:sp>
        <p:nvSpPr>
          <p:cNvPr id="4" name="Rectangle 8"/>
          <p:cNvSpPr>
            <a:spLocks noGrp="1" noChangeArrowheads="1"/>
          </p:cNvSpPr>
          <p:nvPr>
            <p:ph type="sldNum" sz="quarter" idx="12"/>
          </p:nvPr>
        </p:nvSpPr>
        <p:spPr>
          <a:ln/>
        </p:spPr>
        <p:txBody>
          <a:bodyPr/>
          <a:lstStyle>
            <a:lvl1pPr>
              <a:defRPr/>
            </a:lvl1pPr>
          </a:lstStyle>
          <a:p>
            <a:pPr>
              <a:defRPr/>
            </a:pPr>
            <a:fld id="{22F4FCC5-FF33-49B9-9A8D-C30340A9CE8A}" type="slidenum">
              <a:rPr lang="tr-TR"/>
              <a:pPr>
                <a:defRPr/>
              </a:pPr>
              <a:t>‹#›</a:t>
            </a:fld>
            <a:endParaRPr lang="tr-T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9 Veri Yer Tutucusu"/>
          <p:cNvSpPr>
            <a:spLocks noGrp="1"/>
          </p:cNvSpPr>
          <p:nvPr>
            <p:ph type="dt" sz="half" idx="10"/>
          </p:nvPr>
        </p:nvSpPr>
        <p:spPr/>
        <p:txBody>
          <a:bodyPr/>
          <a:lstStyle>
            <a:lvl1pPr>
              <a:defRPr/>
            </a:lvl1pPr>
          </a:lstStyle>
          <a:p>
            <a:pPr>
              <a:defRPr/>
            </a:pPr>
            <a:endParaRPr lang="tr-TR"/>
          </a:p>
        </p:txBody>
      </p:sp>
      <p:sp>
        <p:nvSpPr>
          <p:cNvPr id="5" name="21 Altbilgi Yer Tutucusu"/>
          <p:cNvSpPr>
            <a:spLocks noGrp="1"/>
          </p:cNvSpPr>
          <p:nvPr>
            <p:ph type="ftr" sz="quarter" idx="11"/>
          </p:nvPr>
        </p:nvSpPr>
        <p:spPr/>
        <p:txBody>
          <a:bodyPr/>
          <a:lstStyle>
            <a:lvl1pPr>
              <a:defRPr/>
            </a:lvl1pPr>
          </a:lstStyle>
          <a:p>
            <a:pPr>
              <a:defRPr/>
            </a:pPr>
            <a:endParaRPr lang="tr-TR"/>
          </a:p>
        </p:txBody>
      </p:sp>
      <p:sp>
        <p:nvSpPr>
          <p:cNvPr id="6" name="17 Slayt Numarası Yer Tutucusu"/>
          <p:cNvSpPr>
            <a:spLocks noGrp="1"/>
          </p:cNvSpPr>
          <p:nvPr>
            <p:ph type="sldNum" sz="quarter" idx="12"/>
          </p:nvPr>
        </p:nvSpPr>
        <p:spPr/>
        <p:txBody>
          <a:bodyPr/>
          <a:lstStyle>
            <a:lvl1pPr>
              <a:defRPr/>
            </a:lvl1pPr>
          </a:lstStyle>
          <a:p>
            <a:pPr>
              <a:defRPr/>
            </a:pPr>
            <a:fld id="{9749A23F-3917-4095-9DFA-42B367DB839D}" type="slidenum">
              <a:rPr lang="tr-TR"/>
              <a:pPr>
                <a:defRPr/>
              </a:pPr>
              <a:t>‹#›</a:t>
            </a:fld>
            <a:endParaRPr lang="tr-T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tr-TR" smtClean="0"/>
              <a:t>Asıl başlık stili için tıklatın</a:t>
            </a:r>
            <a:endParaRPr lang="en-US"/>
          </a:p>
        </p:txBody>
      </p:sp>
      <p:sp>
        <p:nvSpPr>
          <p:cNvPr id="3" name="2 Metin Yer Tutucusu"/>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pPr>
              <a:defRPr/>
            </a:pPr>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F2AE4FFD-BFD2-4A75-853A-B957980FACA1}" type="slidenum">
              <a:rPr lang="tr-TR"/>
              <a:pPr>
                <a:defRPr/>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a:lstStyle/>
          <a:p>
            <a:r>
              <a:rPr lang="tr-TR" smtClean="0"/>
              <a:t>Asıl başlık stili için tıklatın</a:t>
            </a:r>
            <a:endParaRPr lang="en-US"/>
          </a:p>
        </p:txBody>
      </p:sp>
      <p:sp>
        <p:nvSpPr>
          <p:cNvPr id="3" name="2 İçerik Yer Tutucusu"/>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İçerik Yer Tutucusu"/>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9 Veri Yer Tutucusu"/>
          <p:cNvSpPr>
            <a:spLocks noGrp="1"/>
          </p:cNvSpPr>
          <p:nvPr>
            <p:ph type="dt" sz="half" idx="10"/>
          </p:nvPr>
        </p:nvSpPr>
        <p:spPr/>
        <p:txBody>
          <a:bodyPr/>
          <a:lstStyle>
            <a:lvl1pPr>
              <a:defRPr/>
            </a:lvl1pPr>
          </a:lstStyle>
          <a:p>
            <a:pPr>
              <a:defRPr/>
            </a:pPr>
            <a:endParaRPr lang="tr-TR"/>
          </a:p>
        </p:txBody>
      </p:sp>
      <p:sp>
        <p:nvSpPr>
          <p:cNvPr id="6" name="21 Altbilgi Yer Tutucusu"/>
          <p:cNvSpPr>
            <a:spLocks noGrp="1"/>
          </p:cNvSpPr>
          <p:nvPr>
            <p:ph type="ftr" sz="quarter" idx="11"/>
          </p:nvPr>
        </p:nvSpPr>
        <p:spPr/>
        <p:txBody>
          <a:bodyPr/>
          <a:lstStyle>
            <a:lvl1pPr>
              <a:defRPr/>
            </a:lvl1pPr>
          </a:lstStyle>
          <a:p>
            <a:pPr>
              <a:defRPr/>
            </a:pPr>
            <a:endParaRPr lang="tr-TR"/>
          </a:p>
        </p:txBody>
      </p:sp>
      <p:sp>
        <p:nvSpPr>
          <p:cNvPr id="7" name="17 Slayt Numarası Yer Tutucusu"/>
          <p:cNvSpPr>
            <a:spLocks noGrp="1"/>
          </p:cNvSpPr>
          <p:nvPr>
            <p:ph type="sldNum" sz="quarter" idx="12"/>
          </p:nvPr>
        </p:nvSpPr>
        <p:spPr/>
        <p:txBody>
          <a:bodyPr/>
          <a:lstStyle>
            <a:lvl1pPr>
              <a:defRPr/>
            </a:lvl1pPr>
          </a:lstStyle>
          <a:p>
            <a:pPr>
              <a:defRPr/>
            </a:pPr>
            <a:fld id="{46D264F9-D84E-4062-96AC-AB6AF39A4D32}" type="slidenum">
              <a:rPr lang="tr-TR"/>
              <a:pPr>
                <a:defRPr/>
              </a:pPr>
              <a:t>‹#›</a:t>
            </a:fld>
            <a:endParaRPr lang="tr-T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a:lstStyle>
            <a:lvl1pPr>
              <a:defRPr/>
            </a:lvl1pPr>
          </a:lstStyle>
          <a:p>
            <a:r>
              <a:rPr lang="tr-TR" smtClean="0"/>
              <a:t>Asıl başlık stili için tıklatın</a:t>
            </a:r>
            <a:endParaRPr lang="en-US"/>
          </a:p>
        </p:txBody>
      </p:sp>
      <p:sp>
        <p:nvSpPr>
          <p:cNvPr id="3" name="2 Metin Yer Tutucusu"/>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tr-TR" smtClean="0"/>
              <a:t>Asıl metin stillerini düzenlemek için tıklatın</a:t>
            </a:r>
          </a:p>
        </p:txBody>
      </p:sp>
      <p:sp>
        <p:nvSpPr>
          <p:cNvPr id="4" name="3 Metin Yer Tutucusu"/>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tr-TR" smtClean="0"/>
              <a:t>Asıl metin stillerini düzenlemek için tıklatın</a:t>
            </a:r>
          </a:p>
        </p:txBody>
      </p:sp>
      <p:sp>
        <p:nvSpPr>
          <p:cNvPr id="5" name="4 İçerik Yer Tutucusu"/>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6" name="5 İçerik Yer Tutucusu"/>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9 Veri Yer Tutucusu"/>
          <p:cNvSpPr>
            <a:spLocks noGrp="1"/>
          </p:cNvSpPr>
          <p:nvPr>
            <p:ph type="dt" sz="half" idx="10"/>
          </p:nvPr>
        </p:nvSpPr>
        <p:spPr/>
        <p:txBody>
          <a:bodyPr/>
          <a:lstStyle>
            <a:lvl1pPr>
              <a:defRPr/>
            </a:lvl1pPr>
          </a:lstStyle>
          <a:p>
            <a:pPr>
              <a:defRPr/>
            </a:pPr>
            <a:endParaRPr lang="tr-TR"/>
          </a:p>
        </p:txBody>
      </p:sp>
      <p:sp>
        <p:nvSpPr>
          <p:cNvPr id="8" name="21 Altbilgi Yer Tutucusu"/>
          <p:cNvSpPr>
            <a:spLocks noGrp="1"/>
          </p:cNvSpPr>
          <p:nvPr>
            <p:ph type="ftr" sz="quarter" idx="11"/>
          </p:nvPr>
        </p:nvSpPr>
        <p:spPr/>
        <p:txBody>
          <a:bodyPr/>
          <a:lstStyle>
            <a:lvl1pPr>
              <a:defRPr/>
            </a:lvl1pPr>
          </a:lstStyle>
          <a:p>
            <a:pPr>
              <a:defRPr/>
            </a:pPr>
            <a:endParaRPr lang="tr-TR"/>
          </a:p>
        </p:txBody>
      </p:sp>
      <p:sp>
        <p:nvSpPr>
          <p:cNvPr id="9" name="17 Slayt Numarası Yer Tutucusu"/>
          <p:cNvSpPr>
            <a:spLocks noGrp="1"/>
          </p:cNvSpPr>
          <p:nvPr>
            <p:ph type="sldNum" sz="quarter" idx="12"/>
          </p:nvPr>
        </p:nvSpPr>
        <p:spPr/>
        <p:txBody>
          <a:bodyPr/>
          <a:lstStyle>
            <a:lvl1pPr>
              <a:defRPr/>
            </a:lvl1pPr>
          </a:lstStyle>
          <a:p>
            <a:pPr>
              <a:defRPr/>
            </a:pPr>
            <a:fld id="{31025A3D-551C-4D1E-A7B7-CF441D40BC52}" type="slidenum">
              <a:rPr lang="tr-TR"/>
              <a:pPr>
                <a:defRPr/>
              </a:pPr>
              <a:t>‹#›</a:t>
            </a:fld>
            <a:endParaRPr lang="tr-T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tr-TR" smtClean="0"/>
              <a:t>Asıl başlık stili için tıklatın</a:t>
            </a:r>
            <a:endParaRPr lang="en-US"/>
          </a:p>
        </p:txBody>
      </p:sp>
      <p:sp>
        <p:nvSpPr>
          <p:cNvPr id="3" name="9 Veri Yer Tutucusu"/>
          <p:cNvSpPr>
            <a:spLocks noGrp="1"/>
          </p:cNvSpPr>
          <p:nvPr>
            <p:ph type="dt" sz="half" idx="10"/>
          </p:nvPr>
        </p:nvSpPr>
        <p:spPr/>
        <p:txBody>
          <a:bodyPr/>
          <a:lstStyle>
            <a:lvl1pPr>
              <a:defRPr/>
            </a:lvl1pPr>
          </a:lstStyle>
          <a:p>
            <a:pPr>
              <a:defRPr/>
            </a:pPr>
            <a:endParaRPr lang="tr-TR"/>
          </a:p>
        </p:txBody>
      </p:sp>
      <p:sp>
        <p:nvSpPr>
          <p:cNvPr id="4" name="21 Altbilgi Yer Tutucusu"/>
          <p:cNvSpPr>
            <a:spLocks noGrp="1"/>
          </p:cNvSpPr>
          <p:nvPr>
            <p:ph type="ftr" sz="quarter" idx="11"/>
          </p:nvPr>
        </p:nvSpPr>
        <p:spPr/>
        <p:txBody>
          <a:bodyPr/>
          <a:lstStyle>
            <a:lvl1pPr>
              <a:defRPr/>
            </a:lvl1pPr>
          </a:lstStyle>
          <a:p>
            <a:pPr>
              <a:defRPr/>
            </a:pPr>
            <a:endParaRPr lang="tr-TR"/>
          </a:p>
        </p:txBody>
      </p:sp>
      <p:sp>
        <p:nvSpPr>
          <p:cNvPr id="5" name="17 Slayt Numarası Yer Tutucusu"/>
          <p:cNvSpPr>
            <a:spLocks noGrp="1"/>
          </p:cNvSpPr>
          <p:nvPr>
            <p:ph type="sldNum" sz="quarter" idx="12"/>
          </p:nvPr>
        </p:nvSpPr>
        <p:spPr/>
        <p:txBody>
          <a:bodyPr/>
          <a:lstStyle>
            <a:lvl1pPr>
              <a:defRPr/>
            </a:lvl1pPr>
          </a:lstStyle>
          <a:p>
            <a:pPr>
              <a:defRPr/>
            </a:pPr>
            <a:fld id="{8378DDC1-309F-4D43-8017-36A6FBCBBA81}" type="slidenum">
              <a:rPr lang="tr-TR"/>
              <a:pPr>
                <a:defRPr/>
              </a:pPr>
              <a:t>‹#›</a:t>
            </a:fld>
            <a:endParaRPr lang="tr-T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9 Veri Yer Tutucusu"/>
          <p:cNvSpPr>
            <a:spLocks noGrp="1"/>
          </p:cNvSpPr>
          <p:nvPr>
            <p:ph type="dt" sz="half" idx="10"/>
          </p:nvPr>
        </p:nvSpPr>
        <p:spPr/>
        <p:txBody>
          <a:bodyPr/>
          <a:lstStyle>
            <a:lvl1pPr>
              <a:defRPr/>
            </a:lvl1pPr>
          </a:lstStyle>
          <a:p>
            <a:pPr>
              <a:defRPr/>
            </a:pPr>
            <a:endParaRPr lang="tr-TR"/>
          </a:p>
        </p:txBody>
      </p:sp>
      <p:sp>
        <p:nvSpPr>
          <p:cNvPr id="3" name="21 Altbilgi Yer Tutucusu"/>
          <p:cNvSpPr>
            <a:spLocks noGrp="1"/>
          </p:cNvSpPr>
          <p:nvPr>
            <p:ph type="ftr" sz="quarter" idx="11"/>
          </p:nvPr>
        </p:nvSpPr>
        <p:spPr/>
        <p:txBody>
          <a:bodyPr/>
          <a:lstStyle>
            <a:lvl1pPr>
              <a:defRPr/>
            </a:lvl1pPr>
          </a:lstStyle>
          <a:p>
            <a:pPr>
              <a:defRPr/>
            </a:pPr>
            <a:endParaRPr lang="tr-TR"/>
          </a:p>
        </p:txBody>
      </p:sp>
      <p:sp>
        <p:nvSpPr>
          <p:cNvPr id="4" name="17 Slayt Numarası Yer Tutucusu"/>
          <p:cNvSpPr>
            <a:spLocks noGrp="1"/>
          </p:cNvSpPr>
          <p:nvPr>
            <p:ph type="sldNum" sz="quarter" idx="12"/>
          </p:nvPr>
        </p:nvSpPr>
        <p:spPr/>
        <p:txBody>
          <a:bodyPr/>
          <a:lstStyle>
            <a:lvl1pPr>
              <a:defRPr/>
            </a:lvl1pPr>
          </a:lstStyle>
          <a:p>
            <a:pPr>
              <a:defRPr/>
            </a:pPr>
            <a:fld id="{668163B6-69DC-4BA1-A6C0-C81997F18B8F}" type="slidenum">
              <a:rPr lang="tr-TR"/>
              <a:pPr>
                <a:defRPr/>
              </a:pPr>
              <a:t>‹#›</a:t>
            </a:fld>
            <a:endParaRPr lang="tr-T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tr-TR" smtClean="0"/>
              <a:t>Asıl başlık stili için tıklatın</a:t>
            </a:r>
            <a:endParaRPr lang="en-US"/>
          </a:p>
        </p:txBody>
      </p:sp>
      <p:sp>
        <p:nvSpPr>
          <p:cNvPr id="3" name="2 Metin Yer Tutucusu"/>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tr-TR" smtClean="0"/>
              <a:t>Asıl metin stillerini düzenlemek için tıklatın</a:t>
            </a:r>
          </a:p>
        </p:txBody>
      </p:sp>
      <p:sp>
        <p:nvSpPr>
          <p:cNvPr id="4" name="3 İçerik Yer Tutucusu"/>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9 Veri Yer Tutucusu"/>
          <p:cNvSpPr>
            <a:spLocks noGrp="1"/>
          </p:cNvSpPr>
          <p:nvPr>
            <p:ph type="dt" sz="half" idx="10"/>
          </p:nvPr>
        </p:nvSpPr>
        <p:spPr/>
        <p:txBody>
          <a:bodyPr/>
          <a:lstStyle>
            <a:lvl1pPr>
              <a:defRPr/>
            </a:lvl1pPr>
          </a:lstStyle>
          <a:p>
            <a:pPr>
              <a:defRPr/>
            </a:pPr>
            <a:endParaRPr lang="tr-TR"/>
          </a:p>
        </p:txBody>
      </p:sp>
      <p:sp>
        <p:nvSpPr>
          <p:cNvPr id="6" name="21 Altbilgi Yer Tutucusu"/>
          <p:cNvSpPr>
            <a:spLocks noGrp="1"/>
          </p:cNvSpPr>
          <p:nvPr>
            <p:ph type="ftr" sz="quarter" idx="11"/>
          </p:nvPr>
        </p:nvSpPr>
        <p:spPr/>
        <p:txBody>
          <a:bodyPr/>
          <a:lstStyle>
            <a:lvl1pPr>
              <a:defRPr/>
            </a:lvl1pPr>
          </a:lstStyle>
          <a:p>
            <a:pPr>
              <a:defRPr/>
            </a:pPr>
            <a:endParaRPr lang="tr-TR"/>
          </a:p>
        </p:txBody>
      </p:sp>
      <p:sp>
        <p:nvSpPr>
          <p:cNvPr id="7" name="17 Slayt Numarası Yer Tutucusu"/>
          <p:cNvSpPr>
            <a:spLocks noGrp="1"/>
          </p:cNvSpPr>
          <p:nvPr>
            <p:ph type="sldNum" sz="quarter" idx="12"/>
          </p:nvPr>
        </p:nvSpPr>
        <p:spPr/>
        <p:txBody>
          <a:bodyPr/>
          <a:lstStyle>
            <a:lvl1pPr>
              <a:defRPr/>
            </a:lvl1pPr>
          </a:lstStyle>
          <a:p>
            <a:pPr>
              <a:defRPr/>
            </a:pPr>
            <a:fld id="{D40BE155-C4E0-4917-8B48-A7BE98190D29}" type="slidenum">
              <a:rPr lang="tr-TR"/>
              <a:pPr>
                <a:defRPr/>
              </a:pPr>
              <a:t>‹#›</a:t>
            </a:fld>
            <a:endParaRPr lang="tr-T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5" name="4 Tek Köşesi Kesik ve Yuvarlatılmış Dikdörtgen"/>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5 Dik Üçgen"/>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6 Serbest Form"/>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8" name="7 Serbest Form"/>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2" name="1 Başlık"/>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tr-TR" smtClean="0"/>
              <a:t>Asıl başlık stili için tıklatın</a:t>
            </a:r>
            <a:endParaRPr lang="en-US"/>
          </a:p>
        </p:txBody>
      </p:sp>
      <p:sp>
        <p:nvSpPr>
          <p:cNvPr id="4" name="3 Metin Yer Tutucusu"/>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tr-TR" smtClean="0"/>
              <a:t>Asıl metin stillerini düzenlemek için tıklatın</a:t>
            </a:r>
          </a:p>
        </p:txBody>
      </p:sp>
      <p:sp>
        <p:nvSpPr>
          <p:cNvPr id="3" name="2 Resim Yer Tutucusu"/>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tr-TR" noProof="0" smtClean="0"/>
              <a:t>Resim eklemek için simgeyi tıklatın</a:t>
            </a:r>
            <a:endParaRPr lang="en-US" noProof="0" dirty="0"/>
          </a:p>
        </p:txBody>
      </p:sp>
      <p:sp>
        <p:nvSpPr>
          <p:cNvPr id="9" name="4 Veri Yer Tutucusu"/>
          <p:cNvSpPr>
            <a:spLocks noGrp="1"/>
          </p:cNvSpPr>
          <p:nvPr>
            <p:ph type="dt" sz="half" idx="10"/>
          </p:nvPr>
        </p:nvSpPr>
        <p:spPr/>
        <p:txBody>
          <a:bodyPr/>
          <a:lstStyle>
            <a:lvl1pPr>
              <a:defRPr/>
            </a:lvl1pPr>
          </a:lstStyle>
          <a:p>
            <a:pPr>
              <a:defRPr/>
            </a:pPr>
            <a:endParaRPr lang="tr-TR"/>
          </a:p>
        </p:txBody>
      </p:sp>
      <p:sp>
        <p:nvSpPr>
          <p:cNvPr id="10" name="5 Altbilgi Yer Tutucusu"/>
          <p:cNvSpPr>
            <a:spLocks noGrp="1"/>
          </p:cNvSpPr>
          <p:nvPr>
            <p:ph type="ftr" sz="quarter" idx="11"/>
          </p:nvPr>
        </p:nvSpPr>
        <p:spPr/>
        <p:txBody>
          <a:bodyPr/>
          <a:lstStyle>
            <a:lvl1pPr>
              <a:defRPr/>
            </a:lvl1pPr>
          </a:lstStyle>
          <a:p>
            <a:pPr>
              <a:defRPr/>
            </a:pPr>
            <a:endParaRPr lang="tr-TR"/>
          </a:p>
        </p:txBody>
      </p:sp>
      <p:sp>
        <p:nvSpPr>
          <p:cNvPr id="11" name="6 Slayt Numarası Yer Tutucusu"/>
          <p:cNvSpPr>
            <a:spLocks noGrp="1"/>
          </p:cNvSpPr>
          <p:nvPr>
            <p:ph type="sldNum" sz="quarter" idx="12"/>
          </p:nvPr>
        </p:nvSpPr>
        <p:spPr>
          <a:xfrm>
            <a:off x="8077200" y="6356350"/>
            <a:ext cx="609600" cy="365125"/>
          </a:xfrm>
        </p:spPr>
        <p:txBody>
          <a:bodyPr/>
          <a:lstStyle>
            <a:lvl1pPr>
              <a:defRPr/>
            </a:lvl1pPr>
          </a:lstStyle>
          <a:p>
            <a:pPr>
              <a:defRPr/>
            </a:pPr>
            <a:fld id="{C83E659F-DCC2-4EDE-9395-24A940EAA2B4}" type="slidenum">
              <a:rPr lang="tr-TR"/>
              <a:pPr>
                <a:defRPr/>
              </a:pPr>
              <a:t>‹#›</a:t>
            </a:fld>
            <a:endParaRPr lang="tr-T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9 Veri Yer Tutucusu"/>
          <p:cNvSpPr>
            <a:spLocks noGrp="1"/>
          </p:cNvSpPr>
          <p:nvPr>
            <p:ph type="dt" sz="half" idx="10"/>
          </p:nvPr>
        </p:nvSpPr>
        <p:spPr/>
        <p:txBody>
          <a:bodyPr/>
          <a:lstStyle>
            <a:lvl1pPr>
              <a:defRPr/>
            </a:lvl1pPr>
          </a:lstStyle>
          <a:p>
            <a:pPr>
              <a:defRPr/>
            </a:pPr>
            <a:endParaRPr lang="tr-TR"/>
          </a:p>
        </p:txBody>
      </p:sp>
      <p:sp>
        <p:nvSpPr>
          <p:cNvPr id="5" name="21 Altbilgi Yer Tutucusu"/>
          <p:cNvSpPr>
            <a:spLocks noGrp="1"/>
          </p:cNvSpPr>
          <p:nvPr>
            <p:ph type="ftr" sz="quarter" idx="11"/>
          </p:nvPr>
        </p:nvSpPr>
        <p:spPr/>
        <p:txBody>
          <a:bodyPr/>
          <a:lstStyle>
            <a:lvl1pPr>
              <a:defRPr/>
            </a:lvl1pPr>
          </a:lstStyle>
          <a:p>
            <a:pPr>
              <a:defRPr/>
            </a:pPr>
            <a:endParaRPr lang="tr-TR"/>
          </a:p>
        </p:txBody>
      </p:sp>
      <p:sp>
        <p:nvSpPr>
          <p:cNvPr id="6" name="17 Slayt Numarası Yer Tutucusu"/>
          <p:cNvSpPr>
            <a:spLocks noGrp="1"/>
          </p:cNvSpPr>
          <p:nvPr>
            <p:ph type="sldNum" sz="quarter" idx="12"/>
          </p:nvPr>
        </p:nvSpPr>
        <p:spPr/>
        <p:txBody>
          <a:bodyPr/>
          <a:lstStyle>
            <a:lvl1pPr>
              <a:defRPr/>
            </a:lvl1pPr>
          </a:lstStyle>
          <a:p>
            <a:pPr>
              <a:defRPr/>
            </a:pPr>
            <a:fld id="{418028AD-55B1-4B83-8BBF-1146E011873C}" type="slidenum">
              <a:rPr lang="tr-TR"/>
              <a:pPr>
                <a:defRPr/>
              </a:pPr>
              <a:t>‹#›</a:t>
            </a:fld>
            <a:endParaRPr lang="tr-T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914401"/>
            <a:ext cx="2057400" cy="5211763"/>
          </a:xfrm>
        </p:spPr>
        <p:txBody>
          <a:bodyPr vert="eaVert"/>
          <a:lstStyle/>
          <a:p>
            <a:r>
              <a:rPr lang="tr-TR" smtClean="0"/>
              <a:t>Asıl başlık stili için tıklatın</a:t>
            </a:r>
            <a:endParaRPr lang="en-US"/>
          </a:p>
        </p:txBody>
      </p:sp>
      <p:sp>
        <p:nvSpPr>
          <p:cNvPr id="3" name="2 Dikey Metin Yer Tutucusu"/>
          <p:cNvSpPr>
            <a:spLocks noGrp="1"/>
          </p:cNvSpPr>
          <p:nvPr>
            <p:ph type="body" orient="vert" idx="1"/>
          </p:nvPr>
        </p:nvSpPr>
        <p:spPr>
          <a:xfrm>
            <a:off x="457200" y="914401"/>
            <a:ext cx="6019800" cy="5211763"/>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9 Veri Yer Tutucusu"/>
          <p:cNvSpPr>
            <a:spLocks noGrp="1"/>
          </p:cNvSpPr>
          <p:nvPr>
            <p:ph type="dt" sz="half" idx="10"/>
          </p:nvPr>
        </p:nvSpPr>
        <p:spPr/>
        <p:txBody>
          <a:bodyPr/>
          <a:lstStyle>
            <a:lvl1pPr>
              <a:defRPr/>
            </a:lvl1pPr>
          </a:lstStyle>
          <a:p>
            <a:pPr>
              <a:defRPr/>
            </a:pPr>
            <a:endParaRPr lang="tr-TR"/>
          </a:p>
        </p:txBody>
      </p:sp>
      <p:sp>
        <p:nvSpPr>
          <p:cNvPr id="5" name="21 Altbilgi Yer Tutucusu"/>
          <p:cNvSpPr>
            <a:spLocks noGrp="1"/>
          </p:cNvSpPr>
          <p:nvPr>
            <p:ph type="ftr" sz="quarter" idx="11"/>
          </p:nvPr>
        </p:nvSpPr>
        <p:spPr/>
        <p:txBody>
          <a:bodyPr/>
          <a:lstStyle>
            <a:lvl1pPr>
              <a:defRPr/>
            </a:lvl1pPr>
          </a:lstStyle>
          <a:p>
            <a:pPr>
              <a:defRPr/>
            </a:pPr>
            <a:endParaRPr lang="tr-TR"/>
          </a:p>
        </p:txBody>
      </p:sp>
      <p:sp>
        <p:nvSpPr>
          <p:cNvPr id="6" name="17 Slayt Numarası Yer Tutucusu"/>
          <p:cNvSpPr>
            <a:spLocks noGrp="1"/>
          </p:cNvSpPr>
          <p:nvPr>
            <p:ph type="sldNum" sz="quarter" idx="12"/>
          </p:nvPr>
        </p:nvSpPr>
        <p:spPr/>
        <p:txBody>
          <a:bodyPr/>
          <a:lstStyle>
            <a:lvl1pPr>
              <a:defRPr/>
            </a:lvl1pPr>
          </a:lstStyle>
          <a:p>
            <a:pPr>
              <a:defRPr/>
            </a:pPr>
            <a:fld id="{128D8354-B15E-4A93-8AC8-102E83FC8BCA}" type="slidenum">
              <a:rPr lang="tr-TR"/>
              <a:pPr>
                <a:defRPr/>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6"/>
          <p:cNvSpPr>
            <a:spLocks noGrp="1" noChangeArrowheads="1"/>
          </p:cNvSpPr>
          <p:nvPr>
            <p:ph type="dt" sz="half" idx="10"/>
          </p:nvPr>
        </p:nvSpPr>
        <p:spPr>
          <a:ln/>
        </p:spPr>
        <p:txBody>
          <a:bodyPr/>
          <a:lstStyle>
            <a:lvl1pPr>
              <a:defRPr/>
            </a:lvl1pPr>
          </a:lstStyle>
          <a:p>
            <a:pPr>
              <a:defRPr/>
            </a:pPr>
            <a:endParaRPr lang="tr-TR"/>
          </a:p>
        </p:txBody>
      </p:sp>
      <p:sp>
        <p:nvSpPr>
          <p:cNvPr id="6" name="Rectangle 7"/>
          <p:cNvSpPr>
            <a:spLocks noGrp="1" noChangeArrowheads="1"/>
          </p:cNvSpPr>
          <p:nvPr>
            <p:ph type="ftr" sz="quarter" idx="11"/>
          </p:nvPr>
        </p:nvSpPr>
        <p:spPr>
          <a:ln/>
        </p:spPr>
        <p:txBody>
          <a:bodyPr/>
          <a:lstStyle>
            <a:lvl1pPr>
              <a:defRPr/>
            </a:lvl1pPr>
          </a:lstStyle>
          <a:p>
            <a:pPr>
              <a:defRPr/>
            </a:pPr>
            <a:endParaRPr lang="tr-TR"/>
          </a:p>
        </p:txBody>
      </p:sp>
      <p:sp>
        <p:nvSpPr>
          <p:cNvPr id="7" name="Rectangle 8"/>
          <p:cNvSpPr>
            <a:spLocks noGrp="1" noChangeArrowheads="1"/>
          </p:cNvSpPr>
          <p:nvPr>
            <p:ph type="sldNum" sz="quarter" idx="12"/>
          </p:nvPr>
        </p:nvSpPr>
        <p:spPr>
          <a:ln/>
        </p:spPr>
        <p:txBody>
          <a:bodyPr/>
          <a:lstStyle>
            <a:lvl1pPr>
              <a:defRPr/>
            </a:lvl1pPr>
          </a:lstStyle>
          <a:p>
            <a:pPr>
              <a:defRPr/>
            </a:pPr>
            <a:fld id="{7432DE97-E03E-4EFD-BD7F-884C12AB4DFF}" type="slidenum">
              <a:rPr lang="tr-TR"/>
              <a:pPr>
                <a:defRPr/>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6"/>
          <p:cNvSpPr>
            <a:spLocks noGrp="1" noChangeArrowheads="1"/>
          </p:cNvSpPr>
          <p:nvPr>
            <p:ph type="dt" sz="half" idx="10"/>
          </p:nvPr>
        </p:nvSpPr>
        <p:spPr>
          <a:ln/>
        </p:spPr>
        <p:txBody>
          <a:bodyPr/>
          <a:lstStyle>
            <a:lvl1pPr>
              <a:defRPr/>
            </a:lvl1pPr>
          </a:lstStyle>
          <a:p>
            <a:pPr>
              <a:defRPr/>
            </a:pPr>
            <a:endParaRPr lang="tr-TR"/>
          </a:p>
        </p:txBody>
      </p:sp>
      <p:sp>
        <p:nvSpPr>
          <p:cNvPr id="6" name="Rectangle 7"/>
          <p:cNvSpPr>
            <a:spLocks noGrp="1" noChangeArrowheads="1"/>
          </p:cNvSpPr>
          <p:nvPr>
            <p:ph type="ftr" sz="quarter" idx="11"/>
          </p:nvPr>
        </p:nvSpPr>
        <p:spPr>
          <a:ln/>
        </p:spPr>
        <p:txBody>
          <a:bodyPr/>
          <a:lstStyle>
            <a:lvl1pPr>
              <a:defRPr/>
            </a:lvl1pPr>
          </a:lstStyle>
          <a:p>
            <a:pPr>
              <a:defRPr/>
            </a:pPr>
            <a:endParaRPr lang="tr-TR"/>
          </a:p>
        </p:txBody>
      </p:sp>
      <p:sp>
        <p:nvSpPr>
          <p:cNvPr id="7" name="Rectangle 8"/>
          <p:cNvSpPr>
            <a:spLocks noGrp="1" noChangeArrowheads="1"/>
          </p:cNvSpPr>
          <p:nvPr>
            <p:ph type="sldNum" sz="quarter" idx="12"/>
          </p:nvPr>
        </p:nvSpPr>
        <p:spPr>
          <a:ln/>
        </p:spPr>
        <p:txBody>
          <a:bodyPr/>
          <a:lstStyle>
            <a:lvl1pPr>
              <a:defRPr/>
            </a:lvl1pPr>
          </a:lstStyle>
          <a:p>
            <a:pPr>
              <a:defRPr/>
            </a:pPr>
            <a:fld id="{60CEDF0D-F7CD-4ACD-83D0-D2861F9403B1}" type="slidenum">
              <a:rPr lang="tr-TR"/>
              <a:pPr>
                <a:defRPr/>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7.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74675" y="304800"/>
            <a:ext cx="8001000" cy="12160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tr-TR" smtClean="0"/>
              <a:t>Asıl başlık stili için tıklatın</a:t>
            </a:r>
          </a:p>
        </p:txBody>
      </p:sp>
      <p:sp>
        <p:nvSpPr>
          <p:cNvPr id="1027" name="Rectangle 3"/>
          <p:cNvSpPr>
            <a:spLocks noGrp="1" noChangeArrowheads="1"/>
          </p:cNvSpPr>
          <p:nvPr>
            <p:ph type="body" idx="1"/>
          </p:nvPr>
        </p:nvSpPr>
        <p:spPr bwMode="auto">
          <a:xfrm>
            <a:off x="566738" y="1752600"/>
            <a:ext cx="8001000" cy="426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34820" name="AutoShape 4"/>
          <p:cNvSpPr>
            <a:spLocks noChangeArrowheads="1"/>
          </p:cNvSpPr>
          <p:nvPr/>
        </p:nvSpPr>
        <p:spPr bwMode="auto">
          <a:xfrm>
            <a:off x="609600" y="1566863"/>
            <a:ext cx="7958138" cy="109537"/>
          </a:xfrm>
          <a:custGeom>
            <a:avLst/>
            <a:gdLst>
              <a:gd name="G0" fmla="+- 585 0 0"/>
            </a:gdLst>
            <a:ahLst/>
            <a:cxnLst>
              <a:cxn ang="0">
                <a:pos x="0" y="0"/>
              </a:cxn>
              <a:cxn ang="0">
                <a:pos x="585" y="0"/>
              </a:cxn>
              <a:cxn ang="0">
                <a:pos x="585" y="1000"/>
              </a:cxn>
              <a:cxn ang="0">
                <a:pos x="0" y="1000"/>
              </a:cxn>
              <a:cxn ang="0">
                <a:pos x="0" y="0"/>
              </a:cxn>
              <a:cxn ang="0">
                <a:pos x="1000" y="0"/>
              </a:cxn>
            </a:cxnLst>
            <a:rect l="0" t="0" r="r" b="b"/>
            <a:pathLst>
              <a:path w="1000" h="1000" stroke="0">
                <a:moveTo>
                  <a:pt x="0" y="0"/>
                </a:moveTo>
                <a:lnTo>
                  <a:pt x="585" y="0"/>
                </a:lnTo>
                <a:lnTo>
                  <a:pt x="585"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a:defRPr/>
            </a:pPr>
            <a:endParaRPr lang="tr-TR" sz="2400">
              <a:latin typeface="Times New Roman" pitchFamily="18" charset="0"/>
            </a:endParaRPr>
          </a:p>
        </p:txBody>
      </p:sp>
      <p:sp>
        <p:nvSpPr>
          <p:cNvPr id="34821" name="Line 5"/>
          <p:cNvSpPr>
            <a:spLocks noChangeShapeType="1"/>
          </p:cNvSpPr>
          <p:nvPr/>
        </p:nvSpPr>
        <p:spPr bwMode="auto">
          <a:xfrm flipV="1">
            <a:off x="609600" y="6172200"/>
            <a:ext cx="7924800" cy="0"/>
          </a:xfrm>
          <a:prstGeom prst="line">
            <a:avLst/>
          </a:prstGeom>
          <a:noFill/>
          <a:ln w="3175">
            <a:solidFill>
              <a:schemeClr val="accent2"/>
            </a:solidFill>
            <a:round/>
            <a:headEnd/>
            <a:tailEnd/>
          </a:ln>
          <a:effectLst/>
        </p:spPr>
        <p:txBody>
          <a:bodyPr/>
          <a:lstStyle/>
          <a:p>
            <a:pPr>
              <a:defRPr/>
            </a:pPr>
            <a:endParaRPr lang="tr-TR"/>
          </a:p>
        </p:txBody>
      </p:sp>
      <p:sp>
        <p:nvSpPr>
          <p:cNvPr id="34822" name="Rectangle 6"/>
          <p:cNvSpPr>
            <a:spLocks noGrp="1" noChangeArrowheads="1"/>
          </p:cNvSpPr>
          <p:nvPr>
            <p:ph type="dt" sz="half" idx="2"/>
          </p:nvPr>
        </p:nvSpPr>
        <p:spPr bwMode="auto">
          <a:xfrm>
            <a:off x="6096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tr-TR"/>
          </a:p>
        </p:txBody>
      </p:sp>
      <p:sp>
        <p:nvSpPr>
          <p:cNvPr id="34823" name="Rectangle 7"/>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vl1pPr>
          </a:lstStyle>
          <a:p>
            <a:pPr>
              <a:defRPr/>
            </a:pPr>
            <a:endParaRPr lang="tr-TR"/>
          </a:p>
        </p:txBody>
      </p:sp>
      <p:sp>
        <p:nvSpPr>
          <p:cNvPr id="34824" name="Rectangle 8"/>
          <p:cNvSpPr>
            <a:spLocks noGrp="1" noChangeArrowheads="1"/>
          </p:cNvSpPr>
          <p:nvPr>
            <p:ph type="sldNum" sz="quarter" idx="4"/>
          </p:nvPr>
        </p:nvSpPr>
        <p:spPr bwMode="auto">
          <a:xfrm>
            <a:off x="65532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4813300F-4EF9-448B-BFA2-BBB56A3B3CA2}" type="slidenum">
              <a:rPr lang="tr-TR"/>
              <a:pPr>
                <a:defRPr/>
              </a:pPr>
              <a:t>‹#›</a:t>
            </a:fld>
            <a:endParaRPr lang="tr-TR"/>
          </a:p>
        </p:txBody>
      </p:sp>
    </p:spTree>
  </p:cSld>
  <p:clrMap bg1="lt1" tx1="dk1" bg2="lt2" tx2="dk2" accent1="accent1" accent2="accent2" accent3="accent3" accent4="accent4" accent5="accent5" accent6="accent6" hlink="hlink" folHlink="folHlink"/>
  <p:sldLayoutIdLst>
    <p:sldLayoutId id="2147483874"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 id="2147483845" r:id="rId10"/>
    <p:sldLayoutId id="2147483846" r:id="rId11"/>
    <p:sldLayoutId id="2147483875" r:id="rId12"/>
    <p:sldLayoutId id="2147483876" r:id="rId13"/>
  </p:sldLayoutIdLst>
  <p:timing>
    <p:tnLst>
      <p:par>
        <p:cTn id="1" dur="indefinite" restart="never" nodeType="tmRoot"/>
      </p:par>
    </p:tnLst>
  </p:timing>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p:titleStyle>
    <p:bodyStyle>
      <a:lvl1pPr marL="469900" indent="-469900" algn="l" rtl="0" eaLnBrk="0" fontAlgn="base" hangingPunct="0">
        <a:spcBef>
          <a:spcPct val="20000"/>
        </a:spcBef>
        <a:spcAft>
          <a:spcPct val="0"/>
        </a:spcAft>
        <a:buClr>
          <a:schemeClr val="accent2"/>
        </a:buClr>
        <a:buFont typeface="Wingdings" pitchFamily="2" charset="2"/>
        <a:buChar char="o"/>
        <a:defRPr sz="30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itchFamily="2" charset="2"/>
        <a:buChar char="n"/>
        <a:defRPr sz="2600">
          <a:solidFill>
            <a:schemeClr val="tx1"/>
          </a:solidFill>
          <a:latin typeface="+mn-lt"/>
        </a:defRPr>
      </a:lvl2pPr>
      <a:lvl3pPr marL="1304925" indent="-395288" algn="l" rtl="0" eaLnBrk="0" fontAlgn="base" hangingPunct="0">
        <a:spcBef>
          <a:spcPct val="20000"/>
        </a:spcBef>
        <a:spcAft>
          <a:spcPct val="0"/>
        </a:spcAft>
        <a:buClr>
          <a:schemeClr val="accent2"/>
        </a:buClr>
        <a:buFont typeface="Wingdings" pitchFamily="2" charset="2"/>
        <a:buChar char="o"/>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Yuvarlatılmış Çapraz Köşeli Dikdörtgen"/>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3" name="2 Altbilgi Yer Tutucusu"/>
          <p:cNvSpPr>
            <a:spLocks noGrp="1"/>
          </p:cNvSpPr>
          <p:nvPr>
            <p:ph type="ftr" sz="quarter" idx="3"/>
          </p:nvPr>
        </p:nvSpPr>
        <p:spPr>
          <a:xfrm>
            <a:off x="1295400" y="6400800"/>
            <a:ext cx="4211638" cy="274638"/>
          </a:xfrm>
          <a:prstGeom prst="rect">
            <a:avLst/>
          </a:prstGeom>
        </p:spPr>
        <p:txBody>
          <a:bodyPr/>
          <a:lstStyle>
            <a:lvl1pPr algn="r" eaLnBrk="1" latinLnBrk="0" hangingPunct="1">
              <a:defRPr kumimoji="0" sz="1300">
                <a:solidFill>
                  <a:schemeClr val="bg2">
                    <a:tint val="60000"/>
                    <a:satMod val="155000"/>
                  </a:schemeClr>
                </a:solidFill>
              </a:defRPr>
            </a:lvl1pPr>
            <a:extLst/>
          </a:lstStyle>
          <a:p>
            <a:pPr>
              <a:defRPr/>
            </a:pPr>
            <a:endParaRPr lang="tr-TR"/>
          </a:p>
        </p:txBody>
      </p:sp>
      <p:sp>
        <p:nvSpPr>
          <p:cNvPr id="14" name="13 Veri Yer Tutucusu"/>
          <p:cNvSpPr>
            <a:spLocks noGrp="1"/>
          </p:cNvSpPr>
          <p:nvPr>
            <p:ph type="dt" sz="half" idx="2"/>
          </p:nvPr>
        </p:nvSpPr>
        <p:spPr>
          <a:xfrm>
            <a:off x="5562600" y="6400800"/>
            <a:ext cx="3001963" cy="274638"/>
          </a:xfrm>
          <a:prstGeom prst="rect">
            <a:avLst/>
          </a:prstGeom>
        </p:spPr>
        <p:txBody>
          <a:bodyPr/>
          <a:lstStyle>
            <a:lvl1pPr algn="l" eaLnBrk="1" latinLnBrk="0" hangingPunct="1">
              <a:defRPr kumimoji="0" sz="1300">
                <a:solidFill>
                  <a:schemeClr val="bg2">
                    <a:tint val="60000"/>
                    <a:satMod val="155000"/>
                  </a:schemeClr>
                </a:solidFill>
              </a:defRPr>
            </a:lvl1pPr>
            <a:extLst/>
          </a:lstStyle>
          <a:p>
            <a:pPr>
              <a:defRPr/>
            </a:pPr>
            <a:endParaRPr lang="tr-TR"/>
          </a:p>
        </p:txBody>
      </p:sp>
      <p:sp>
        <p:nvSpPr>
          <p:cNvPr id="23" name="22 Slayt Numarası Yer Tutucusu"/>
          <p:cNvSpPr>
            <a:spLocks noGrp="1"/>
          </p:cNvSpPr>
          <p:nvPr>
            <p:ph type="sldNum" sz="quarter" idx="4"/>
          </p:nvPr>
        </p:nvSpPr>
        <p:spPr>
          <a:xfrm>
            <a:off x="8639175" y="6515100"/>
            <a:ext cx="463550" cy="273050"/>
          </a:xfrm>
          <a:prstGeom prst="rect">
            <a:avLst/>
          </a:prstGeom>
        </p:spPr>
        <p:txBody>
          <a:bodyPr anchor="ctr"/>
          <a:lstStyle>
            <a:lvl1pPr algn="r" eaLnBrk="1" latinLnBrk="0" hangingPunct="1">
              <a:defRPr kumimoji="0" sz="1600" smtClean="0">
                <a:solidFill>
                  <a:schemeClr val="tx2">
                    <a:shade val="90000"/>
                  </a:schemeClr>
                </a:solidFill>
                <a:effectLst/>
              </a:defRPr>
            </a:lvl1pPr>
            <a:extLst/>
          </a:lstStyle>
          <a:p>
            <a:pPr>
              <a:defRPr/>
            </a:pPr>
            <a:fld id="{81131DF4-F433-489C-A345-DBE65AC8C825}" type="slidenum">
              <a:rPr lang="tr-TR"/>
              <a:pPr>
                <a:defRPr/>
              </a:pPr>
              <a:t>‹#›</a:t>
            </a:fld>
            <a:endParaRPr lang="tr-TR"/>
          </a:p>
        </p:txBody>
      </p:sp>
      <p:sp>
        <p:nvSpPr>
          <p:cNvPr id="22" name="21 Başlık Yer Tutucusu"/>
          <p:cNvSpPr>
            <a:spLocks noGrp="1"/>
          </p:cNvSpPr>
          <p:nvPr>
            <p:ph type="title"/>
          </p:nvPr>
        </p:nvSpPr>
        <p:spPr>
          <a:xfrm>
            <a:off x="457200" y="254000"/>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lang="tr-TR" smtClean="0"/>
              <a:t>Asıl başlık stili için tıklatın</a:t>
            </a:r>
            <a:endParaRPr lang="en-US"/>
          </a:p>
        </p:txBody>
      </p:sp>
      <p:sp>
        <p:nvSpPr>
          <p:cNvPr id="2057" name="12 Metin Yer Tutucusu"/>
          <p:cNvSpPr>
            <a:spLocks noGrp="1"/>
          </p:cNvSpPr>
          <p:nvPr>
            <p:ph type="body" idx="1"/>
          </p:nvPr>
        </p:nvSpPr>
        <p:spPr bwMode="auto">
          <a:xfrm>
            <a:off x="457200" y="16462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smtClean="0"/>
          </a:p>
        </p:txBody>
      </p:sp>
    </p:spTree>
  </p:cSld>
  <p:clrMap bg1="dk1" tx1="lt1" bg2="dk2" tx2="lt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47" r:id="rId7"/>
    <p:sldLayoutId id="2147483883" r:id="rId8"/>
    <p:sldLayoutId id="2147483884" r:id="rId9"/>
    <p:sldLayoutId id="2147483848" r:id="rId10"/>
    <p:sldLayoutId id="2147483849" r:id="rId11"/>
  </p:sldLayoutIdLst>
  <p:txStyles>
    <p:titleStyle>
      <a:lvl1pPr marL="53975" algn="r" rtl="0" fontAlgn="base">
        <a:spcBef>
          <a:spcPct val="0"/>
        </a:spcBef>
        <a:spcAft>
          <a:spcPct val="0"/>
        </a:spcAft>
        <a:defRPr sz="4600" kern="1200">
          <a:solidFill>
            <a:srgbClr val="E7EACB"/>
          </a:solidFill>
          <a:effectLst>
            <a:outerShdw blurRad="38100" dist="25500" dir="5400000" algn="tl" rotWithShape="0">
              <a:srgbClr val="000000">
                <a:satMod val="180000"/>
                <a:alpha val="75000"/>
              </a:srgbClr>
            </a:outerShdw>
          </a:effectLst>
          <a:latin typeface="+mj-lt"/>
          <a:ea typeface="+mj-ea"/>
          <a:cs typeface="+mj-cs"/>
        </a:defRPr>
      </a:lvl1pPr>
      <a:lvl2pPr marL="53975" algn="r" rtl="0" fontAlgn="base">
        <a:spcBef>
          <a:spcPct val="0"/>
        </a:spcBef>
        <a:spcAft>
          <a:spcPct val="0"/>
        </a:spcAft>
        <a:defRPr sz="4600">
          <a:solidFill>
            <a:srgbClr val="E7EACB"/>
          </a:solidFill>
          <a:latin typeface="Rockwell" pitchFamily="18" charset="0"/>
        </a:defRPr>
      </a:lvl2pPr>
      <a:lvl3pPr marL="53975" algn="r" rtl="0" fontAlgn="base">
        <a:spcBef>
          <a:spcPct val="0"/>
        </a:spcBef>
        <a:spcAft>
          <a:spcPct val="0"/>
        </a:spcAft>
        <a:defRPr sz="4600">
          <a:solidFill>
            <a:srgbClr val="E7EACB"/>
          </a:solidFill>
          <a:latin typeface="Rockwell" pitchFamily="18" charset="0"/>
        </a:defRPr>
      </a:lvl3pPr>
      <a:lvl4pPr marL="53975" algn="r" rtl="0" fontAlgn="base">
        <a:spcBef>
          <a:spcPct val="0"/>
        </a:spcBef>
        <a:spcAft>
          <a:spcPct val="0"/>
        </a:spcAft>
        <a:defRPr sz="4600">
          <a:solidFill>
            <a:srgbClr val="E7EACB"/>
          </a:solidFill>
          <a:latin typeface="Rockwell" pitchFamily="18" charset="0"/>
        </a:defRPr>
      </a:lvl4pPr>
      <a:lvl5pPr marL="53975" algn="r" rtl="0" fontAlgn="base">
        <a:spcBef>
          <a:spcPct val="0"/>
        </a:spcBef>
        <a:spcAft>
          <a:spcPct val="0"/>
        </a:spcAft>
        <a:defRPr sz="4600">
          <a:solidFill>
            <a:srgbClr val="E7EACB"/>
          </a:solidFill>
          <a:latin typeface="Rockwell" pitchFamily="18" charset="0"/>
        </a:defRPr>
      </a:lvl5pPr>
      <a:lvl6pPr marL="511175" algn="r" rtl="0" fontAlgn="base">
        <a:spcBef>
          <a:spcPct val="0"/>
        </a:spcBef>
        <a:spcAft>
          <a:spcPct val="0"/>
        </a:spcAft>
        <a:defRPr sz="4600">
          <a:solidFill>
            <a:srgbClr val="E7EACB"/>
          </a:solidFill>
          <a:latin typeface="Rockwell" pitchFamily="18" charset="0"/>
        </a:defRPr>
      </a:lvl6pPr>
      <a:lvl7pPr marL="968375" algn="r" rtl="0" fontAlgn="base">
        <a:spcBef>
          <a:spcPct val="0"/>
        </a:spcBef>
        <a:spcAft>
          <a:spcPct val="0"/>
        </a:spcAft>
        <a:defRPr sz="4600">
          <a:solidFill>
            <a:srgbClr val="E7EACB"/>
          </a:solidFill>
          <a:latin typeface="Rockwell" pitchFamily="18" charset="0"/>
        </a:defRPr>
      </a:lvl7pPr>
      <a:lvl8pPr marL="1425575" algn="r" rtl="0" fontAlgn="base">
        <a:spcBef>
          <a:spcPct val="0"/>
        </a:spcBef>
        <a:spcAft>
          <a:spcPct val="0"/>
        </a:spcAft>
        <a:defRPr sz="4600">
          <a:solidFill>
            <a:srgbClr val="E7EACB"/>
          </a:solidFill>
          <a:latin typeface="Rockwell" pitchFamily="18" charset="0"/>
        </a:defRPr>
      </a:lvl8pPr>
      <a:lvl9pPr marL="1882775" algn="r" rtl="0" fontAlgn="base">
        <a:spcBef>
          <a:spcPct val="0"/>
        </a:spcBef>
        <a:spcAft>
          <a:spcPct val="0"/>
        </a:spcAft>
        <a:defRPr sz="4600">
          <a:solidFill>
            <a:srgbClr val="E7EACB"/>
          </a:solidFill>
          <a:latin typeface="Rockwell" pitchFamily="18" charset="0"/>
        </a:defRPr>
      </a:lvl9pPr>
      <a:extLst/>
    </p:titleStyle>
    <p:bodyStyle>
      <a:lvl1pPr marL="292100" indent="-292100" algn="l" rtl="0" fontAlgn="base">
        <a:spcBef>
          <a:spcPct val="0"/>
        </a:spcBef>
        <a:spcAft>
          <a:spcPct val="0"/>
        </a:spcAft>
        <a:buClr>
          <a:schemeClr val="accent1"/>
        </a:buClr>
        <a:buSzPct val="70000"/>
        <a:buFont typeface="Wingdings 2" pitchFamily="18" charset="2"/>
        <a:buChar char=""/>
        <a:defRPr sz="3200" kern="1200">
          <a:solidFill>
            <a:schemeClr val="tx1"/>
          </a:solidFill>
          <a:latin typeface="+mn-lt"/>
          <a:ea typeface="+mn-ea"/>
          <a:cs typeface="+mn-cs"/>
        </a:defRPr>
      </a:lvl1pPr>
      <a:lvl2pPr marL="639763" indent="-228600" algn="l" rtl="0" fontAlgn="base">
        <a:spcBef>
          <a:spcPts val="400"/>
        </a:spcBef>
        <a:spcAft>
          <a:spcPct val="0"/>
        </a:spcAft>
        <a:buClr>
          <a:schemeClr val="accent2"/>
        </a:buClr>
        <a:buSzPct val="90000"/>
        <a:buChar char="•"/>
        <a:defRPr sz="2600" kern="1200">
          <a:solidFill>
            <a:schemeClr val="tx1"/>
          </a:solidFill>
          <a:latin typeface="+mn-lt"/>
          <a:ea typeface="+mn-ea"/>
          <a:cs typeface="+mn-cs"/>
        </a:defRPr>
      </a:lvl2pPr>
      <a:lvl3pPr marL="822325" indent="-190500" algn="l" rtl="0" fontAlgn="base">
        <a:spcBef>
          <a:spcPts val="400"/>
        </a:spcBef>
        <a:spcAft>
          <a:spcPct val="0"/>
        </a:spcAft>
        <a:buClr>
          <a:srgbClr val="A8CDD7"/>
        </a:buClr>
        <a:buSzPct val="100000"/>
        <a:buFont typeface="Wingdings 2" pitchFamily="18" charset="2"/>
        <a:buChar char=""/>
        <a:defRPr sz="2300" kern="1200">
          <a:solidFill>
            <a:schemeClr val="tx1"/>
          </a:solidFill>
          <a:latin typeface="+mn-lt"/>
          <a:ea typeface="+mn-ea"/>
          <a:cs typeface="+mn-cs"/>
        </a:defRPr>
      </a:lvl3pPr>
      <a:lvl4pPr marL="1004888" indent="-182563" algn="l" rtl="0" fontAlgn="base">
        <a:spcBef>
          <a:spcPts val="400"/>
        </a:spcBef>
        <a:spcAft>
          <a:spcPct val="0"/>
        </a:spcAft>
        <a:buClr>
          <a:srgbClr val="A8CDD7"/>
        </a:buClr>
        <a:buSzPct val="100000"/>
        <a:buFont typeface="Wingdings 2" pitchFamily="18" charset="2"/>
        <a:buChar char=""/>
        <a:defRPr sz="2000" kern="1200">
          <a:solidFill>
            <a:schemeClr val="tx1"/>
          </a:solidFill>
          <a:latin typeface="+mn-lt"/>
          <a:ea typeface="+mn-ea"/>
          <a:cs typeface="+mn-cs"/>
        </a:defRPr>
      </a:lvl4pPr>
      <a:lvl5pPr marL="1187450" indent="-182563" algn="l" rtl="0" fontAlgn="base">
        <a:spcBef>
          <a:spcPts val="400"/>
        </a:spcBef>
        <a:spcAft>
          <a:spcPct val="0"/>
        </a:spcAft>
        <a:buClr>
          <a:srgbClr val="A8CDD7"/>
        </a:buClr>
        <a:buSzPct val="100000"/>
        <a:buFont typeface="Wingdings 2" pitchFamily="18" charset="2"/>
        <a:buChar char=""/>
        <a:defRPr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Yuvarlatılmış Çapraz Köşeli Dikdörtgen"/>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3" name="2 Altbilgi Yer Tutucusu"/>
          <p:cNvSpPr>
            <a:spLocks noGrp="1"/>
          </p:cNvSpPr>
          <p:nvPr>
            <p:ph type="ftr" sz="quarter" idx="3"/>
          </p:nvPr>
        </p:nvSpPr>
        <p:spPr>
          <a:xfrm>
            <a:off x="1295400" y="6400800"/>
            <a:ext cx="4211638" cy="274638"/>
          </a:xfrm>
          <a:prstGeom prst="rect">
            <a:avLst/>
          </a:prstGeom>
        </p:spPr>
        <p:txBody>
          <a:bodyPr/>
          <a:lstStyle>
            <a:lvl1pPr algn="r" eaLnBrk="1" latinLnBrk="0" hangingPunct="1">
              <a:defRPr kumimoji="0" sz="1300">
                <a:solidFill>
                  <a:schemeClr val="bg2">
                    <a:tint val="60000"/>
                    <a:satMod val="155000"/>
                  </a:schemeClr>
                </a:solidFill>
              </a:defRPr>
            </a:lvl1pPr>
            <a:extLst/>
          </a:lstStyle>
          <a:p>
            <a:pPr>
              <a:defRPr/>
            </a:pPr>
            <a:endParaRPr lang="tr-TR"/>
          </a:p>
        </p:txBody>
      </p:sp>
      <p:sp>
        <p:nvSpPr>
          <p:cNvPr id="14" name="13 Veri Yer Tutucusu"/>
          <p:cNvSpPr>
            <a:spLocks noGrp="1"/>
          </p:cNvSpPr>
          <p:nvPr>
            <p:ph type="dt" sz="half" idx="2"/>
          </p:nvPr>
        </p:nvSpPr>
        <p:spPr>
          <a:xfrm>
            <a:off x="5562600" y="6400800"/>
            <a:ext cx="3001963" cy="274638"/>
          </a:xfrm>
          <a:prstGeom prst="rect">
            <a:avLst/>
          </a:prstGeom>
        </p:spPr>
        <p:txBody>
          <a:bodyPr/>
          <a:lstStyle>
            <a:lvl1pPr algn="l" eaLnBrk="1" latinLnBrk="0" hangingPunct="1">
              <a:defRPr kumimoji="0" sz="1300">
                <a:solidFill>
                  <a:schemeClr val="bg2">
                    <a:tint val="60000"/>
                    <a:satMod val="155000"/>
                  </a:schemeClr>
                </a:solidFill>
              </a:defRPr>
            </a:lvl1pPr>
            <a:extLst/>
          </a:lstStyle>
          <a:p>
            <a:pPr>
              <a:defRPr/>
            </a:pPr>
            <a:endParaRPr lang="tr-TR"/>
          </a:p>
        </p:txBody>
      </p:sp>
      <p:sp>
        <p:nvSpPr>
          <p:cNvPr id="23" name="22 Slayt Numarası Yer Tutucusu"/>
          <p:cNvSpPr>
            <a:spLocks noGrp="1"/>
          </p:cNvSpPr>
          <p:nvPr>
            <p:ph type="sldNum" sz="quarter" idx="4"/>
          </p:nvPr>
        </p:nvSpPr>
        <p:spPr>
          <a:xfrm>
            <a:off x="8639175" y="6515100"/>
            <a:ext cx="463550" cy="273050"/>
          </a:xfrm>
          <a:prstGeom prst="rect">
            <a:avLst/>
          </a:prstGeom>
        </p:spPr>
        <p:txBody>
          <a:bodyPr anchor="ctr"/>
          <a:lstStyle>
            <a:lvl1pPr algn="r" eaLnBrk="1" latinLnBrk="0" hangingPunct="1">
              <a:defRPr kumimoji="0" sz="1600" smtClean="0">
                <a:solidFill>
                  <a:schemeClr val="tx2">
                    <a:shade val="90000"/>
                  </a:schemeClr>
                </a:solidFill>
                <a:effectLst/>
              </a:defRPr>
            </a:lvl1pPr>
            <a:extLst/>
          </a:lstStyle>
          <a:p>
            <a:pPr>
              <a:defRPr/>
            </a:pPr>
            <a:fld id="{EF08608E-4516-4003-B3C7-26D31A57C9DE}" type="slidenum">
              <a:rPr lang="tr-TR"/>
              <a:pPr>
                <a:defRPr/>
              </a:pPr>
              <a:t>‹#›</a:t>
            </a:fld>
            <a:endParaRPr lang="tr-TR"/>
          </a:p>
        </p:txBody>
      </p:sp>
      <p:sp>
        <p:nvSpPr>
          <p:cNvPr id="22" name="21 Başlık Yer Tutucusu"/>
          <p:cNvSpPr>
            <a:spLocks noGrp="1"/>
          </p:cNvSpPr>
          <p:nvPr>
            <p:ph type="title"/>
          </p:nvPr>
        </p:nvSpPr>
        <p:spPr>
          <a:xfrm>
            <a:off x="457200" y="254000"/>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lang="tr-TR" smtClean="0"/>
              <a:t>Asıl başlık stili için tıklatın</a:t>
            </a:r>
            <a:endParaRPr lang="en-US"/>
          </a:p>
        </p:txBody>
      </p:sp>
      <p:sp>
        <p:nvSpPr>
          <p:cNvPr id="3081" name="12 Metin Yer Tutucusu"/>
          <p:cNvSpPr>
            <a:spLocks noGrp="1"/>
          </p:cNvSpPr>
          <p:nvPr>
            <p:ph type="body" idx="1"/>
          </p:nvPr>
        </p:nvSpPr>
        <p:spPr bwMode="auto">
          <a:xfrm>
            <a:off x="457200" y="16462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smtClean="0"/>
          </a:p>
        </p:txBody>
      </p:sp>
    </p:spTree>
  </p:cSld>
  <p:clrMap bg1="dk1" tx1="lt1" bg2="dk2" tx2="lt2" accent1="accent1" accent2="accent2" accent3="accent3" accent4="accent4" accent5="accent5" accent6="accent6" hlink="hlink" folHlink="folHlink"/>
  <p:sldLayoutIdLst>
    <p:sldLayoutId id="2147483885" r:id="rId1"/>
    <p:sldLayoutId id="2147483886" r:id="rId2"/>
    <p:sldLayoutId id="2147483887" r:id="rId3"/>
    <p:sldLayoutId id="2147483888" r:id="rId4"/>
    <p:sldLayoutId id="2147483889" r:id="rId5"/>
    <p:sldLayoutId id="2147483890" r:id="rId6"/>
    <p:sldLayoutId id="2147483850" r:id="rId7"/>
    <p:sldLayoutId id="2147483891" r:id="rId8"/>
    <p:sldLayoutId id="2147483892" r:id="rId9"/>
    <p:sldLayoutId id="2147483851" r:id="rId10"/>
    <p:sldLayoutId id="2147483852" r:id="rId11"/>
  </p:sldLayoutIdLst>
  <p:txStyles>
    <p:titleStyle>
      <a:lvl1pPr marL="53975" algn="r" rtl="0" fontAlgn="base">
        <a:spcBef>
          <a:spcPct val="0"/>
        </a:spcBef>
        <a:spcAft>
          <a:spcPct val="0"/>
        </a:spcAft>
        <a:defRPr sz="4600" kern="1200">
          <a:solidFill>
            <a:srgbClr val="E7EACB"/>
          </a:solidFill>
          <a:effectLst>
            <a:outerShdw blurRad="38100" dist="25500" dir="5400000" algn="tl" rotWithShape="0">
              <a:srgbClr val="000000">
                <a:satMod val="180000"/>
                <a:alpha val="75000"/>
              </a:srgbClr>
            </a:outerShdw>
          </a:effectLst>
          <a:latin typeface="+mj-lt"/>
          <a:ea typeface="+mj-ea"/>
          <a:cs typeface="+mj-cs"/>
        </a:defRPr>
      </a:lvl1pPr>
      <a:lvl2pPr marL="53975" algn="r" rtl="0" fontAlgn="base">
        <a:spcBef>
          <a:spcPct val="0"/>
        </a:spcBef>
        <a:spcAft>
          <a:spcPct val="0"/>
        </a:spcAft>
        <a:defRPr sz="4600">
          <a:solidFill>
            <a:srgbClr val="E7EACB"/>
          </a:solidFill>
          <a:latin typeface="Rockwell" pitchFamily="18" charset="0"/>
        </a:defRPr>
      </a:lvl2pPr>
      <a:lvl3pPr marL="53975" algn="r" rtl="0" fontAlgn="base">
        <a:spcBef>
          <a:spcPct val="0"/>
        </a:spcBef>
        <a:spcAft>
          <a:spcPct val="0"/>
        </a:spcAft>
        <a:defRPr sz="4600">
          <a:solidFill>
            <a:srgbClr val="E7EACB"/>
          </a:solidFill>
          <a:latin typeface="Rockwell" pitchFamily="18" charset="0"/>
        </a:defRPr>
      </a:lvl3pPr>
      <a:lvl4pPr marL="53975" algn="r" rtl="0" fontAlgn="base">
        <a:spcBef>
          <a:spcPct val="0"/>
        </a:spcBef>
        <a:spcAft>
          <a:spcPct val="0"/>
        </a:spcAft>
        <a:defRPr sz="4600">
          <a:solidFill>
            <a:srgbClr val="E7EACB"/>
          </a:solidFill>
          <a:latin typeface="Rockwell" pitchFamily="18" charset="0"/>
        </a:defRPr>
      </a:lvl4pPr>
      <a:lvl5pPr marL="53975" algn="r" rtl="0" fontAlgn="base">
        <a:spcBef>
          <a:spcPct val="0"/>
        </a:spcBef>
        <a:spcAft>
          <a:spcPct val="0"/>
        </a:spcAft>
        <a:defRPr sz="4600">
          <a:solidFill>
            <a:srgbClr val="E7EACB"/>
          </a:solidFill>
          <a:latin typeface="Rockwell" pitchFamily="18" charset="0"/>
        </a:defRPr>
      </a:lvl5pPr>
      <a:lvl6pPr marL="511175" algn="r" rtl="0" fontAlgn="base">
        <a:spcBef>
          <a:spcPct val="0"/>
        </a:spcBef>
        <a:spcAft>
          <a:spcPct val="0"/>
        </a:spcAft>
        <a:defRPr sz="4600">
          <a:solidFill>
            <a:srgbClr val="E7EACB"/>
          </a:solidFill>
          <a:latin typeface="Rockwell" pitchFamily="18" charset="0"/>
        </a:defRPr>
      </a:lvl6pPr>
      <a:lvl7pPr marL="968375" algn="r" rtl="0" fontAlgn="base">
        <a:spcBef>
          <a:spcPct val="0"/>
        </a:spcBef>
        <a:spcAft>
          <a:spcPct val="0"/>
        </a:spcAft>
        <a:defRPr sz="4600">
          <a:solidFill>
            <a:srgbClr val="E7EACB"/>
          </a:solidFill>
          <a:latin typeface="Rockwell" pitchFamily="18" charset="0"/>
        </a:defRPr>
      </a:lvl7pPr>
      <a:lvl8pPr marL="1425575" algn="r" rtl="0" fontAlgn="base">
        <a:spcBef>
          <a:spcPct val="0"/>
        </a:spcBef>
        <a:spcAft>
          <a:spcPct val="0"/>
        </a:spcAft>
        <a:defRPr sz="4600">
          <a:solidFill>
            <a:srgbClr val="E7EACB"/>
          </a:solidFill>
          <a:latin typeface="Rockwell" pitchFamily="18" charset="0"/>
        </a:defRPr>
      </a:lvl8pPr>
      <a:lvl9pPr marL="1882775" algn="r" rtl="0" fontAlgn="base">
        <a:spcBef>
          <a:spcPct val="0"/>
        </a:spcBef>
        <a:spcAft>
          <a:spcPct val="0"/>
        </a:spcAft>
        <a:defRPr sz="4600">
          <a:solidFill>
            <a:srgbClr val="E7EACB"/>
          </a:solidFill>
          <a:latin typeface="Rockwell" pitchFamily="18" charset="0"/>
        </a:defRPr>
      </a:lvl9pPr>
      <a:extLst/>
    </p:titleStyle>
    <p:bodyStyle>
      <a:lvl1pPr marL="292100" indent="-292100" algn="l" rtl="0" fontAlgn="base">
        <a:spcBef>
          <a:spcPct val="0"/>
        </a:spcBef>
        <a:spcAft>
          <a:spcPct val="0"/>
        </a:spcAft>
        <a:buClr>
          <a:schemeClr val="accent1"/>
        </a:buClr>
        <a:buSzPct val="70000"/>
        <a:buFont typeface="Wingdings 2" pitchFamily="18" charset="2"/>
        <a:buChar char=""/>
        <a:defRPr sz="3200" kern="1200">
          <a:solidFill>
            <a:schemeClr val="tx1"/>
          </a:solidFill>
          <a:latin typeface="+mn-lt"/>
          <a:ea typeface="+mn-ea"/>
          <a:cs typeface="+mn-cs"/>
        </a:defRPr>
      </a:lvl1pPr>
      <a:lvl2pPr marL="639763" indent="-228600" algn="l" rtl="0" fontAlgn="base">
        <a:spcBef>
          <a:spcPts val="400"/>
        </a:spcBef>
        <a:spcAft>
          <a:spcPct val="0"/>
        </a:spcAft>
        <a:buClr>
          <a:schemeClr val="accent2"/>
        </a:buClr>
        <a:buSzPct val="90000"/>
        <a:buChar char="•"/>
        <a:defRPr sz="2600" kern="1200">
          <a:solidFill>
            <a:schemeClr val="tx1"/>
          </a:solidFill>
          <a:latin typeface="+mn-lt"/>
          <a:ea typeface="+mn-ea"/>
          <a:cs typeface="+mn-cs"/>
        </a:defRPr>
      </a:lvl2pPr>
      <a:lvl3pPr marL="822325" indent="-190500" algn="l" rtl="0" fontAlgn="base">
        <a:spcBef>
          <a:spcPts val="400"/>
        </a:spcBef>
        <a:spcAft>
          <a:spcPct val="0"/>
        </a:spcAft>
        <a:buClr>
          <a:srgbClr val="A8CDD7"/>
        </a:buClr>
        <a:buSzPct val="100000"/>
        <a:buFont typeface="Wingdings 2" pitchFamily="18" charset="2"/>
        <a:buChar char=""/>
        <a:defRPr sz="2300" kern="1200">
          <a:solidFill>
            <a:schemeClr val="tx1"/>
          </a:solidFill>
          <a:latin typeface="+mn-lt"/>
          <a:ea typeface="+mn-ea"/>
          <a:cs typeface="+mn-cs"/>
        </a:defRPr>
      </a:lvl3pPr>
      <a:lvl4pPr marL="1004888" indent="-182563" algn="l" rtl="0" fontAlgn="base">
        <a:spcBef>
          <a:spcPts val="400"/>
        </a:spcBef>
        <a:spcAft>
          <a:spcPct val="0"/>
        </a:spcAft>
        <a:buClr>
          <a:srgbClr val="A8CDD7"/>
        </a:buClr>
        <a:buSzPct val="100000"/>
        <a:buFont typeface="Wingdings 2" pitchFamily="18" charset="2"/>
        <a:buChar char=""/>
        <a:defRPr sz="2000" kern="1200">
          <a:solidFill>
            <a:schemeClr val="tx1"/>
          </a:solidFill>
          <a:latin typeface="+mn-lt"/>
          <a:ea typeface="+mn-ea"/>
          <a:cs typeface="+mn-cs"/>
        </a:defRPr>
      </a:lvl4pPr>
      <a:lvl5pPr marL="1187450" indent="-182563" algn="l" rtl="0" fontAlgn="base">
        <a:spcBef>
          <a:spcPts val="400"/>
        </a:spcBef>
        <a:spcAft>
          <a:spcPct val="0"/>
        </a:spcAft>
        <a:buClr>
          <a:srgbClr val="A8CDD7"/>
        </a:buClr>
        <a:buSzPct val="100000"/>
        <a:buFont typeface="Wingdings 2" pitchFamily="18" charset="2"/>
        <a:buChar char=""/>
        <a:defRPr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10 Dik Üçgen"/>
          <p:cNvSpPr/>
          <p:nvPr/>
        </p:nvSpPr>
        <p:spPr>
          <a:xfrm>
            <a:off x="6350" y="14288"/>
            <a:ext cx="9131300" cy="6837362"/>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cxnSp>
        <p:nvCxnSpPr>
          <p:cNvPr id="8" name="7 Düz Bağlayıcı"/>
          <p:cNvCxnSpPr/>
          <p:nvPr/>
        </p:nvCxnSpPr>
        <p:spPr>
          <a:xfrm>
            <a:off x="0" y="6350"/>
            <a:ext cx="9137650" cy="684530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8 Düz Bağlayıcı"/>
          <p:cNvCxnSpPr/>
          <p:nvPr/>
        </p:nvCxnSpPr>
        <p:spPr>
          <a:xfrm rot="10800000" flipV="1">
            <a:off x="6469063" y="4948238"/>
            <a:ext cx="2673350" cy="1900237"/>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21 Başlık Yer Tutucusu"/>
          <p:cNvSpPr>
            <a:spLocks noGrp="1"/>
          </p:cNvSpPr>
          <p:nvPr>
            <p:ph type="title"/>
          </p:nvPr>
        </p:nvSpPr>
        <p:spPr>
          <a:xfrm>
            <a:off x="457200" y="268288"/>
            <a:ext cx="8229600" cy="1398587"/>
          </a:xfrm>
          <a:prstGeom prst="rect">
            <a:avLst/>
          </a:prstGeom>
        </p:spPr>
        <p:txBody>
          <a:bodyPr vert="horz" anchor="ctr">
            <a:normAutofit/>
          </a:bodyPr>
          <a:lstStyle/>
          <a:p>
            <a:r>
              <a:rPr lang="tr-TR" smtClean="0"/>
              <a:t>Asıl başlık stili için tıklatın</a:t>
            </a:r>
            <a:endParaRPr lang="en-US"/>
          </a:p>
        </p:txBody>
      </p:sp>
      <p:sp>
        <p:nvSpPr>
          <p:cNvPr id="4102" name="12 Metin Yer Tutucusu"/>
          <p:cNvSpPr>
            <a:spLocks noGrp="1"/>
          </p:cNvSpPr>
          <p:nvPr>
            <p:ph type="body" idx="1"/>
          </p:nvPr>
        </p:nvSpPr>
        <p:spPr bwMode="auto">
          <a:xfrm>
            <a:off x="457200" y="1882775"/>
            <a:ext cx="82296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smtClean="0"/>
          </a:p>
        </p:txBody>
      </p:sp>
      <p:sp>
        <p:nvSpPr>
          <p:cNvPr id="14" name="13 Veri Yer Tutucusu"/>
          <p:cNvSpPr>
            <a:spLocks noGrp="1"/>
          </p:cNvSpPr>
          <p:nvPr>
            <p:ph type="dt" sz="half" idx="2"/>
          </p:nvPr>
        </p:nvSpPr>
        <p:spPr>
          <a:xfrm>
            <a:off x="4791075" y="6481763"/>
            <a:ext cx="2133600" cy="301625"/>
          </a:xfrm>
          <a:prstGeom prst="rect">
            <a:avLst/>
          </a:prstGeom>
        </p:spPr>
        <p:txBody>
          <a:bodyPr vert="horz" anchor="b"/>
          <a:lstStyle>
            <a:lvl1pPr algn="l" eaLnBrk="1" latinLnBrk="0" hangingPunct="1">
              <a:defRPr kumimoji="0" sz="1000" b="0">
                <a:solidFill>
                  <a:schemeClr val="tx1"/>
                </a:solidFill>
              </a:defRPr>
            </a:lvl1pPr>
          </a:lstStyle>
          <a:p>
            <a:pPr>
              <a:defRPr/>
            </a:pPr>
            <a:endParaRPr lang="tr-TR"/>
          </a:p>
        </p:txBody>
      </p:sp>
      <p:sp>
        <p:nvSpPr>
          <p:cNvPr id="3" name="2 Altbilgi Yer Tutucusu"/>
          <p:cNvSpPr>
            <a:spLocks noGrp="1"/>
          </p:cNvSpPr>
          <p:nvPr>
            <p:ph type="ftr" sz="quarter" idx="3"/>
          </p:nvPr>
        </p:nvSpPr>
        <p:spPr>
          <a:xfrm>
            <a:off x="457200" y="6481763"/>
            <a:ext cx="4259263" cy="301625"/>
          </a:xfrm>
          <a:prstGeom prst="rect">
            <a:avLst/>
          </a:prstGeom>
        </p:spPr>
        <p:txBody>
          <a:bodyPr vert="horz" anchor="b"/>
          <a:lstStyle>
            <a:lvl1pPr algn="r" eaLnBrk="1" latinLnBrk="0" hangingPunct="1">
              <a:defRPr kumimoji="0" sz="1000">
                <a:solidFill>
                  <a:schemeClr val="tx1"/>
                </a:solidFill>
              </a:defRPr>
            </a:lvl1pPr>
          </a:lstStyle>
          <a:p>
            <a:pPr>
              <a:defRPr/>
            </a:pPr>
            <a:endParaRPr lang="tr-TR"/>
          </a:p>
        </p:txBody>
      </p:sp>
      <p:sp>
        <p:nvSpPr>
          <p:cNvPr id="23" name="22 Slayt Numarası Yer Tutucusu"/>
          <p:cNvSpPr>
            <a:spLocks noGrp="1"/>
          </p:cNvSpPr>
          <p:nvPr>
            <p:ph type="sldNum" sz="quarter" idx="4"/>
          </p:nvPr>
        </p:nvSpPr>
        <p:spPr>
          <a:xfrm>
            <a:off x="7589838" y="6481763"/>
            <a:ext cx="503237" cy="301625"/>
          </a:xfrm>
          <a:prstGeom prst="rect">
            <a:avLst/>
          </a:prstGeom>
        </p:spPr>
        <p:txBody>
          <a:bodyPr vert="horz" anchor="b"/>
          <a:lstStyle>
            <a:lvl1pPr algn="ctr" eaLnBrk="1" latinLnBrk="0" hangingPunct="1">
              <a:defRPr kumimoji="0" sz="1200" smtClean="0">
                <a:solidFill>
                  <a:schemeClr val="tx1"/>
                </a:solidFill>
              </a:defRPr>
            </a:lvl1pPr>
          </a:lstStyle>
          <a:p>
            <a:pPr>
              <a:defRPr/>
            </a:pPr>
            <a:fld id="{EF2A37D8-1439-456E-99C3-171225AF2B99}" type="slidenum">
              <a:rPr lang="tr-TR"/>
              <a:pPr>
                <a:defRPr/>
              </a:pPr>
              <a:t>‹#›</a:t>
            </a:fld>
            <a:endParaRPr lang="tr-TR"/>
          </a:p>
        </p:txBody>
      </p:sp>
    </p:spTree>
  </p:cSld>
  <p:clrMap bg1="dk1" tx1="lt1" bg2="dk2" tx2="lt2" accent1="accent1" accent2="accent2" accent3="accent3" accent4="accent4" accent5="accent5" accent6="accent6" hlink="hlink" folHlink="folHlink"/>
  <p:sldLayoutIdLst>
    <p:sldLayoutId id="2147483893" r:id="rId1"/>
    <p:sldLayoutId id="2147483894" r:id="rId2"/>
    <p:sldLayoutId id="2147483895" r:id="rId3"/>
    <p:sldLayoutId id="2147483896" r:id="rId4"/>
    <p:sldLayoutId id="2147483897" r:id="rId5"/>
    <p:sldLayoutId id="2147483853" r:id="rId6"/>
    <p:sldLayoutId id="2147483854" r:id="rId7"/>
    <p:sldLayoutId id="2147483898" r:id="rId8"/>
    <p:sldLayoutId id="2147483899" r:id="rId9"/>
    <p:sldLayoutId id="2147483855" r:id="rId10"/>
    <p:sldLayoutId id="2147483856" r:id="rId11"/>
  </p:sldLayoutIdLst>
  <p:txStyles>
    <p:titleStyle>
      <a:lvl1pPr marL="484188" algn="l" rtl="0" fontAlgn="base">
        <a:spcBef>
          <a:spcPct val="0"/>
        </a:spcBef>
        <a:spcAft>
          <a:spcPct val="0"/>
        </a:spcAft>
        <a:defRPr sz="4200" kern="1200">
          <a:ln w="6350">
            <a:solidFill>
              <a:schemeClr val="accent1">
                <a:shade val="43000"/>
              </a:schemeClr>
            </a:solidFill>
          </a:ln>
          <a:solidFill>
            <a:srgbClr val="FF5C9C"/>
          </a:solidFill>
          <a:effectLst>
            <a:outerShdw blurRad="26000" dist="26000" dir="14500000" algn="tl" rotWithShape="0">
              <a:srgbClr val="000000">
                <a:alpha val="40000"/>
              </a:srgbClr>
            </a:outerShdw>
          </a:effectLst>
          <a:latin typeface="+mj-lt"/>
          <a:ea typeface="+mj-ea"/>
          <a:cs typeface="+mj-cs"/>
        </a:defRPr>
      </a:lvl1pPr>
      <a:lvl2pPr marL="484188" algn="l" rtl="0" fontAlgn="base">
        <a:spcBef>
          <a:spcPct val="0"/>
        </a:spcBef>
        <a:spcAft>
          <a:spcPct val="0"/>
        </a:spcAft>
        <a:defRPr sz="4200">
          <a:solidFill>
            <a:srgbClr val="FF5C9C"/>
          </a:solidFill>
          <a:latin typeface="Century Gothic" pitchFamily="34" charset="0"/>
        </a:defRPr>
      </a:lvl2pPr>
      <a:lvl3pPr marL="484188" algn="l" rtl="0" fontAlgn="base">
        <a:spcBef>
          <a:spcPct val="0"/>
        </a:spcBef>
        <a:spcAft>
          <a:spcPct val="0"/>
        </a:spcAft>
        <a:defRPr sz="4200">
          <a:solidFill>
            <a:srgbClr val="FF5C9C"/>
          </a:solidFill>
          <a:latin typeface="Century Gothic" pitchFamily="34" charset="0"/>
        </a:defRPr>
      </a:lvl3pPr>
      <a:lvl4pPr marL="484188" algn="l" rtl="0" fontAlgn="base">
        <a:spcBef>
          <a:spcPct val="0"/>
        </a:spcBef>
        <a:spcAft>
          <a:spcPct val="0"/>
        </a:spcAft>
        <a:defRPr sz="4200">
          <a:solidFill>
            <a:srgbClr val="FF5C9C"/>
          </a:solidFill>
          <a:latin typeface="Century Gothic" pitchFamily="34" charset="0"/>
        </a:defRPr>
      </a:lvl4pPr>
      <a:lvl5pPr marL="484188" algn="l" rtl="0" fontAlgn="base">
        <a:spcBef>
          <a:spcPct val="0"/>
        </a:spcBef>
        <a:spcAft>
          <a:spcPct val="0"/>
        </a:spcAft>
        <a:defRPr sz="4200">
          <a:solidFill>
            <a:srgbClr val="FF5C9C"/>
          </a:solidFill>
          <a:latin typeface="Century Gothic" pitchFamily="34" charset="0"/>
        </a:defRPr>
      </a:lvl5pPr>
      <a:lvl6pPr marL="941388" algn="l" rtl="0" fontAlgn="base">
        <a:spcBef>
          <a:spcPct val="0"/>
        </a:spcBef>
        <a:spcAft>
          <a:spcPct val="0"/>
        </a:spcAft>
        <a:defRPr sz="4200">
          <a:solidFill>
            <a:srgbClr val="FF5C9C"/>
          </a:solidFill>
          <a:latin typeface="Century Gothic" pitchFamily="34" charset="0"/>
        </a:defRPr>
      </a:lvl6pPr>
      <a:lvl7pPr marL="1398588" algn="l" rtl="0" fontAlgn="base">
        <a:spcBef>
          <a:spcPct val="0"/>
        </a:spcBef>
        <a:spcAft>
          <a:spcPct val="0"/>
        </a:spcAft>
        <a:defRPr sz="4200">
          <a:solidFill>
            <a:srgbClr val="FF5C9C"/>
          </a:solidFill>
          <a:latin typeface="Century Gothic" pitchFamily="34" charset="0"/>
        </a:defRPr>
      </a:lvl7pPr>
      <a:lvl8pPr marL="1855788" algn="l" rtl="0" fontAlgn="base">
        <a:spcBef>
          <a:spcPct val="0"/>
        </a:spcBef>
        <a:spcAft>
          <a:spcPct val="0"/>
        </a:spcAft>
        <a:defRPr sz="4200">
          <a:solidFill>
            <a:srgbClr val="FF5C9C"/>
          </a:solidFill>
          <a:latin typeface="Century Gothic" pitchFamily="34" charset="0"/>
        </a:defRPr>
      </a:lvl8pPr>
      <a:lvl9pPr marL="2312988" algn="l" rtl="0" fontAlgn="base">
        <a:spcBef>
          <a:spcPct val="0"/>
        </a:spcBef>
        <a:spcAft>
          <a:spcPct val="0"/>
        </a:spcAft>
        <a:defRPr sz="4200">
          <a:solidFill>
            <a:srgbClr val="FF5C9C"/>
          </a:solidFill>
          <a:latin typeface="Century Gothic" pitchFamily="34" charset="0"/>
        </a:defRPr>
      </a:lvl9pPr>
    </p:titleStyle>
    <p:bodyStyle>
      <a:lvl1pPr marL="447675" indent="-382588" algn="l" rtl="0" fontAlgn="base">
        <a:spcBef>
          <a:spcPct val="20000"/>
        </a:spcBef>
        <a:spcAft>
          <a:spcPct val="0"/>
        </a:spcAft>
        <a:buClr>
          <a:schemeClr val="accent1"/>
        </a:buClr>
        <a:buSzPct val="80000"/>
        <a:buFont typeface="Wingdings 2" pitchFamily="18" charset="2"/>
        <a:buChar char=""/>
        <a:defRPr sz="3000" kern="1200">
          <a:solidFill>
            <a:schemeClr val="tx1"/>
          </a:solidFill>
          <a:latin typeface="+mn-lt"/>
          <a:ea typeface="+mn-ea"/>
          <a:cs typeface="+mn-cs"/>
        </a:defRPr>
      </a:lvl1pPr>
      <a:lvl2pPr marL="822325" indent="-285750" algn="l" rtl="0" fontAlgn="base">
        <a:spcBef>
          <a:spcPct val="20000"/>
        </a:spcBef>
        <a:spcAft>
          <a:spcPct val="0"/>
        </a:spcAft>
        <a:buClr>
          <a:schemeClr val="accent1"/>
        </a:buClr>
        <a:buSzPct val="95000"/>
        <a:buFont typeface="Verdana" pitchFamily="34" charset="0"/>
        <a:buChar char="›"/>
        <a:defRPr sz="2600" kern="1200">
          <a:solidFill>
            <a:schemeClr val="tx1"/>
          </a:solidFill>
          <a:latin typeface="+mn-lt"/>
          <a:ea typeface="+mn-ea"/>
          <a:cs typeface="+mn-cs"/>
        </a:defRPr>
      </a:lvl2pPr>
      <a:lvl3pPr marL="1104900" indent="-228600" algn="l" rtl="0" fontAlgn="base">
        <a:spcBef>
          <a:spcPct val="20000"/>
        </a:spcBef>
        <a:spcAft>
          <a:spcPct val="0"/>
        </a:spcAft>
        <a:buClr>
          <a:schemeClr val="accent1"/>
        </a:buClr>
        <a:buFont typeface="Wingdings 2" pitchFamily="18" charset="2"/>
        <a:buChar char=""/>
        <a:defRPr sz="2400" kern="1200">
          <a:solidFill>
            <a:schemeClr val="tx1"/>
          </a:solidFill>
          <a:latin typeface="+mn-lt"/>
          <a:ea typeface="+mn-ea"/>
          <a:cs typeface="+mn-cs"/>
        </a:defRPr>
      </a:lvl3pPr>
      <a:lvl4pPr marL="1371600" indent="-209550" algn="l" rtl="0" fontAlgn="base">
        <a:spcBef>
          <a:spcPct val="20000"/>
        </a:spcBef>
        <a:spcAft>
          <a:spcPct val="0"/>
        </a:spcAft>
        <a:buClr>
          <a:schemeClr val="accent1"/>
        </a:buClr>
        <a:buFont typeface="Wingdings 2" pitchFamily="18" charset="2"/>
        <a:buChar char=""/>
        <a:defRPr sz="2000" kern="1200">
          <a:solidFill>
            <a:schemeClr val="tx1"/>
          </a:solidFill>
          <a:latin typeface="+mn-lt"/>
          <a:ea typeface="+mn-ea"/>
          <a:cs typeface="+mn-cs"/>
        </a:defRPr>
      </a:lvl4pPr>
      <a:lvl5pPr marL="1600200" indent="-209550" algn="l" rtl="0" fontAlgn="base">
        <a:spcBef>
          <a:spcPct val="20000"/>
        </a:spcBef>
        <a:spcAft>
          <a:spcPct val="0"/>
        </a:spcAft>
        <a:buClr>
          <a:srgbClr val="FF90B2"/>
        </a:buClr>
        <a:buFont typeface="Wingdings 2" pitchFamily="18" charset="2"/>
        <a:buChar char=""/>
        <a:defRPr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Düz Bağlayıcı"/>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5125" name="7 Metin Yer Tutucusu"/>
          <p:cNvSpPr>
            <a:spLocks noGrp="1"/>
          </p:cNvSpPr>
          <p:nvPr>
            <p:ph type="body" idx="1"/>
          </p:nvPr>
        </p:nvSpPr>
        <p:spPr bwMode="auto">
          <a:xfrm>
            <a:off x="304800" y="1554163"/>
            <a:ext cx="86868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smtClean="0"/>
          </a:p>
        </p:txBody>
      </p:sp>
      <p:sp>
        <p:nvSpPr>
          <p:cNvPr id="11" name="10 Veri Yer Tutucusu"/>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pPr>
              <a:defRPr/>
            </a:pPr>
            <a:endParaRPr lang="tr-TR"/>
          </a:p>
        </p:txBody>
      </p:sp>
      <p:sp>
        <p:nvSpPr>
          <p:cNvPr id="28" name="27 Altbilgi Yer Tutucusu"/>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pPr>
              <a:defRPr/>
            </a:pPr>
            <a:endParaRPr lang="tr-TR"/>
          </a:p>
        </p:txBody>
      </p:sp>
      <p:sp>
        <p:nvSpPr>
          <p:cNvPr id="5" name="4 Slayt Numarası Yer Tutucusu"/>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smtClean="0">
                <a:solidFill>
                  <a:schemeClr val="accent1">
                    <a:shade val="75000"/>
                  </a:schemeClr>
                </a:solidFill>
              </a:defRPr>
            </a:lvl1pPr>
          </a:lstStyle>
          <a:p>
            <a:pPr>
              <a:defRPr/>
            </a:pPr>
            <a:fld id="{62755B35-8753-4A0F-90CB-CF354E145BB1}" type="slidenum">
              <a:rPr lang="tr-TR"/>
              <a:pPr>
                <a:defRPr/>
              </a:pPr>
              <a:t>‹#›</a:t>
            </a:fld>
            <a:endParaRPr lang="tr-TR"/>
          </a:p>
        </p:txBody>
      </p:sp>
      <p:sp>
        <p:nvSpPr>
          <p:cNvPr id="10" name="9 Başlık Yer Tutucusu"/>
          <p:cNvSpPr>
            <a:spLocks noGrp="1"/>
          </p:cNvSpPr>
          <p:nvPr>
            <p:ph type="title"/>
          </p:nvPr>
        </p:nvSpPr>
        <p:spPr>
          <a:xfrm>
            <a:off x="304800" y="457200"/>
            <a:ext cx="8686800" cy="838200"/>
          </a:xfrm>
          <a:prstGeom prst="rect">
            <a:avLst/>
          </a:prstGeom>
        </p:spPr>
        <p:txBody>
          <a:bodyPr vert="horz" anchor="ctr">
            <a:normAutofit/>
          </a:bodyPr>
          <a:lstStyle/>
          <a:p>
            <a:r>
              <a:rPr lang="tr-TR" smtClean="0"/>
              <a:t>Asıl başlık stili için tıklatın</a:t>
            </a:r>
            <a:endParaRPr lang="en-US"/>
          </a:p>
        </p:txBody>
      </p:sp>
      <p:sp>
        <p:nvSpPr>
          <p:cNvPr id="9" name="8 Düz Bağlayıcı"/>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12" name="11 Düz Bağlayıcı"/>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Tree>
  </p:cSld>
  <p:clrMap bg1="lt1" tx1="dk1" bg2="lt2" tx2="dk2" accent1="accent1" accent2="accent2" accent3="accent3" accent4="accent4" accent5="accent5" accent6="accent6" hlink="hlink" folHlink="folHlink"/>
  <p:sldLayoutIdLst>
    <p:sldLayoutId id="2147483900" r:id="rId1"/>
    <p:sldLayoutId id="2147483901" r:id="rId2"/>
    <p:sldLayoutId id="2147483902" r:id="rId3"/>
    <p:sldLayoutId id="2147483857" r:id="rId4"/>
    <p:sldLayoutId id="2147483903" r:id="rId5"/>
    <p:sldLayoutId id="2147483858" r:id="rId6"/>
    <p:sldLayoutId id="2147483904" r:id="rId7"/>
    <p:sldLayoutId id="2147483905" r:id="rId8"/>
    <p:sldLayoutId id="2147483906" r:id="rId9"/>
    <p:sldLayoutId id="2147483859" r:id="rId10"/>
    <p:sldLayoutId id="2147483907" r:id="rId11"/>
  </p:sldLayoutIdLst>
  <p:txStyles>
    <p:titleStyle>
      <a:lvl1pPr algn="l" rtl="0" fontAlgn="base">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fontAlgn="base">
        <a:spcBef>
          <a:spcPct val="0"/>
        </a:spcBef>
        <a:spcAft>
          <a:spcPct val="0"/>
        </a:spcAft>
        <a:defRPr sz="3600">
          <a:solidFill>
            <a:schemeClr val="tx2"/>
          </a:solidFill>
          <a:latin typeface="Franklin Gothic Medium" pitchFamily="34" charset="0"/>
        </a:defRPr>
      </a:lvl2pPr>
      <a:lvl3pPr algn="l" rtl="0" fontAlgn="base">
        <a:spcBef>
          <a:spcPct val="0"/>
        </a:spcBef>
        <a:spcAft>
          <a:spcPct val="0"/>
        </a:spcAft>
        <a:defRPr sz="3600">
          <a:solidFill>
            <a:schemeClr val="tx2"/>
          </a:solidFill>
          <a:latin typeface="Franklin Gothic Medium" pitchFamily="34" charset="0"/>
        </a:defRPr>
      </a:lvl3pPr>
      <a:lvl4pPr algn="l" rtl="0" fontAlgn="base">
        <a:spcBef>
          <a:spcPct val="0"/>
        </a:spcBef>
        <a:spcAft>
          <a:spcPct val="0"/>
        </a:spcAft>
        <a:defRPr sz="3600">
          <a:solidFill>
            <a:schemeClr val="tx2"/>
          </a:solidFill>
          <a:latin typeface="Franklin Gothic Medium" pitchFamily="34" charset="0"/>
        </a:defRPr>
      </a:lvl4pPr>
      <a:lvl5pPr algn="l" rtl="0" fontAlgn="base">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p:titleStyle>
    <p:bodyStyle>
      <a:lvl1pPr marL="342900" indent="-342900" algn="l" rtl="0" fontAlgn="base">
        <a:spcBef>
          <a:spcPct val="20000"/>
        </a:spcBef>
        <a:spcAft>
          <a:spcPct val="0"/>
        </a:spcAft>
        <a:buClr>
          <a:schemeClr val="accent1"/>
        </a:buClr>
        <a:buSzPct val="70000"/>
        <a:buFont typeface="Wingdings 2" pitchFamily="18" charset="2"/>
        <a:buChar char=""/>
        <a:defRPr sz="3200" kern="1200">
          <a:solidFill>
            <a:schemeClr val="tx2"/>
          </a:solidFill>
          <a:latin typeface="+mn-lt"/>
          <a:ea typeface="+mn-ea"/>
          <a:cs typeface="+mn-cs"/>
        </a:defRPr>
      </a:lvl1pPr>
      <a:lvl2pPr marL="742950" indent="-285750" algn="l" rtl="0" fontAlgn="base">
        <a:spcBef>
          <a:spcPct val="20000"/>
        </a:spcBef>
        <a:spcAft>
          <a:spcPct val="0"/>
        </a:spcAft>
        <a:buClr>
          <a:schemeClr val="accent1"/>
        </a:buClr>
        <a:buSzPct val="70000"/>
        <a:buFont typeface="Wingdings 2" pitchFamily="18" charset="2"/>
        <a:buChar char=""/>
        <a:defRPr sz="2800" kern="1200">
          <a:solidFill>
            <a:schemeClr val="tx2"/>
          </a:solidFill>
          <a:latin typeface="+mn-lt"/>
          <a:ea typeface="+mn-ea"/>
          <a:cs typeface="+mn-cs"/>
        </a:defRPr>
      </a:lvl2pPr>
      <a:lvl3pPr marL="1143000" indent="-228600" algn="l" rtl="0" fontAlgn="base">
        <a:spcBef>
          <a:spcPct val="20000"/>
        </a:spcBef>
        <a:spcAft>
          <a:spcPct val="0"/>
        </a:spcAft>
        <a:buClr>
          <a:schemeClr val="accent1"/>
        </a:buClr>
        <a:buSzPct val="70000"/>
        <a:buFont typeface="Wingdings 2" pitchFamily="18" charset="2"/>
        <a:buChar char=""/>
        <a:defRPr sz="2400" kern="1200">
          <a:solidFill>
            <a:schemeClr val="tx2"/>
          </a:solidFill>
          <a:latin typeface="+mn-lt"/>
          <a:ea typeface="+mn-ea"/>
          <a:cs typeface="+mn-cs"/>
        </a:defRPr>
      </a:lvl3pPr>
      <a:lvl4pPr marL="1600200" indent="-228600" algn="l" rtl="0" fontAlgn="base">
        <a:spcBef>
          <a:spcPct val="20000"/>
        </a:spcBef>
        <a:spcAft>
          <a:spcPct val="0"/>
        </a:spcAft>
        <a:buClr>
          <a:schemeClr val="accent1"/>
        </a:buClr>
        <a:buSzPct val="70000"/>
        <a:buFont typeface="Wingdings 2" pitchFamily="18" charset="2"/>
        <a:buChar char=""/>
        <a:defRPr sz="2000" kern="1200">
          <a:solidFill>
            <a:schemeClr val="tx2"/>
          </a:solidFill>
          <a:latin typeface="+mn-lt"/>
          <a:ea typeface="+mn-ea"/>
          <a:cs typeface="+mn-cs"/>
        </a:defRPr>
      </a:lvl4pPr>
      <a:lvl5pPr marL="2057400" indent="-228600" algn="l" rtl="0" fontAlgn="base">
        <a:spcBef>
          <a:spcPct val="20000"/>
        </a:spcBef>
        <a:spcAft>
          <a:spcPct val="0"/>
        </a:spcAft>
        <a:buClr>
          <a:schemeClr val="accent1"/>
        </a:buClr>
        <a:buSzPct val="60000"/>
        <a:buFont typeface="Wingdings 2" pitchFamily="18" charset="2"/>
        <a:buChar char=""/>
        <a:defRPr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11 Serbest Form"/>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a:defRPr/>
            </a:pPr>
            <a:endParaRPr lang="en-US"/>
          </a:p>
        </p:txBody>
      </p:sp>
      <p:sp>
        <p:nvSpPr>
          <p:cNvPr id="16" name="15 Serbest Form"/>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a:defRPr/>
            </a:pPr>
            <a:endParaRPr lang="en-US"/>
          </a:p>
        </p:txBody>
      </p:sp>
      <p:sp>
        <p:nvSpPr>
          <p:cNvPr id="6148" name="8 Başlık Yer Tutucusu"/>
          <p:cNvSpPr>
            <a:spLocks noGrp="1"/>
          </p:cNvSpPr>
          <p:nvPr>
            <p:ph type="title"/>
          </p:nvPr>
        </p:nvSpPr>
        <p:spPr bwMode="auto">
          <a:xfrm>
            <a:off x="457200" y="274638"/>
            <a:ext cx="7467600" cy="1143000"/>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lvl="0"/>
            <a:r>
              <a:rPr lang="tr-TR" smtClean="0"/>
              <a:t>Asıl başlık stili için tıklatın</a:t>
            </a:r>
            <a:endParaRPr lang="en-US" smtClean="0"/>
          </a:p>
        </p:txBody>
      </p:sp>
      <p:sp>
        <p:nvSpPr>
          <p:cNvPr id="6149" name="29 Metin Yer Tutucusu"/>
          <p:cNvSpPr>
            <a:spLocks noGrp="1"/>
          </p:cNvSpPr>
          <p:nvPr>
            <p:ph type="body" idx="1"/>
          </p:nvPr>
        </p:nvSpPr>
        <p:spPr bwMode="auto">
          <a:xfrm>
            <a:off x="457200" y="1600200"/>
            <a:ext cx="7467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smtClean="0"/>
          </a:p>
        </p:txBody>
      </p:sp>
      <p:sp>
        <p:nvSpPr>
          <p:cNvPr id="10" name="9 Veri Yer Tutucusu"/>
          <p:cNvSpPr>
            <a:spLocks noGrp="1"/>
          </p:cNvSpPr>
          <p:nvPr>
            <p:ph type="dt" sz="half" idx="2"/>
          </p:nvPr>
        </p:nvSpPr>
        <p:spPr>
          <a:xfrm>
            <a:off x="457200" y="6421438"/>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pPr>
              <a:defRPr/>
            </a:pPr>
            <a:endParaRPr lang="tr-TR"/>
          </a:p>
        </p:txBody>
      </p:sp>
      <p:sp>
        <p:nvSpPr>
          <p:cNvPr id="22" name="21 Altbilgi Yer Tutucusu"/>
          <p:cNvSpPr>
            <a:spLocks noGrp="1"/>
          </p:cNvSpPr>
          <p:nvPr>
            <p:ph type="ftr" sz="quarter" idx="3"/>
          </p:nvPr>
        </p:nvSpPr>
        <p:spPr>
          <a:xfrm>
            <a:off x="3124200" y="6421438"/>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pPr>
              <a:defRPr/>
            </a:pPr>
            <a:endParaRPr lang="tr-TR"/>
          </a:p>
        </p:txBody>
      </p:sp>
      <p:sp>
        <p:nvSpPr>
          <p:cNvPr id="18" name="17 Slayt Numarası Yer Tutucusu"/>
          <p:cNvSpPr>
            <a:spLocks noGrp="1"/>
          </p:cNvSpPr>
          <p:nvPr>
            <p:ph type="sldNum" sz="quarter" idx="4"/>
          </p:nvPr>
        </p:nvSpPr>
        <p:spPr>
          <a:xfrm>
            <a:off x="8153400" y="6421438"/>
            <a:ext cx="762000" cy="365125"/>
          </a:xfrm>
          <a:prstGeom prst="rect">
            <a:avLst/>
          </a:prstGeom>
        </p:spPr>
        <p:txBody>
          <a:bodyPr vert="horz" lIns="0" tIns="0" rIns="0" bIns="0" anchor="b"/>
          <a:lstStyle>
            <a:lvl1pPr algn="r" eaLnBrk="1" latinLnBrk="0" hangingPunct="1">
              <a:defRPr kumimoji="0" sz="1000" smtClean="0">
                <a:solidFill>
                  <a:schemeClr val="tx2">
                    <a:shade val="50000"/>
                  </a:schemeClr>
                </a:solidFill>
              </a:defRPr>
            </a:lvl1pPr>
          </a:lstStyle>
          <a:p>
            <a:pPr>
              <a:defRPr/>
            </a:pPr>
            <a:fld id="{7D66DEC9-3155-4D65-A159-2E0B80A1E32A}" type="slidenum">
              <a:rPr lang="tr-TR"/>
              <a:pPr>
                <a:defRPr/>
              </a:pPr>
              <a:t>‹#›</a:t>
            </a:fld>
            <a:endParaRPr lang="tr-TR"/>
          </a:p>
        </p:txBody>
      </p:sp>
    </p:spTree>
  </p:cSld>
  <p:clrMap bg1="dk1" tx1="lt1" bg2="dk2" tx2="lt2" accent1="accent1" accent2="accent2" accent3="accent3" accent4="accent4" accent5="accent5" accent6="accent6" hlink="hlink" folHlink="folHlink"/>
  <p:sldLayoutIdLst>
    <p:sldLayoutId id="2147483908" r:id="rId1"/>
    <p:sldLayoutId id="2147483860" r:id="rId2"/>
    <p:sldLayoutId id="2147483909" r:id="rId3"/>
    <p:sldLayoutId id="2147483861" r:id="rId4"/>
    <p:sldLayoutId id="2147483910" r:id="rId5"/>
    <p:sldLayoutId id="2147483862" r:id="rId6"/>
    <p:sldLayoutId id="2147483863" r:id="rId7"/>
    <p:sldLayoutId id="2147483911" r:id="rId8"/>
    <p:sldLayoutId id="2147483912" r:id="rId9"/>
    <p:sldLayoutId id="2147483864" r:id="rId10"/>
    <p:sldLayoutId id="2147483865" r:id="rId11"/>
  </p:sldLayoutIdLst>
  <p:txStyles>
    <p:titleStyle>
      <a:lvl1pPr algn="l" rtl="0" fontAlgn="base">
        <a:spcBef>
          <a:spcPct val="0"/>
        </a:spcBef>
        <a:spcAft>
          <a:spcPct val="0"/>
        </a:spcAft>
        <a:defRPr sz="4600" kern="1200">
          <a:solidFill>
            <a:schemeClr val="tx1"/>
          </a:solidFill>
          <a:latin typeface="+mj-lt"/>
          <a:ea typeface="+mj-ea"/>
          <a:cs typeface="+mj-cs"/>
        </a:defRPr>
      </a:lvl1pPr>
      <a:lvl2pPr algn="l" rtl="0" fontAlgn="base">
        <a:spcBef>
          <a:spcPct val="0"/>
        </a:spcBef>
        <a:spcAft>
          <a:spcPct val="0"/>
        </a:spcAft>
        <a:defRPr sz="4600">
          <a:solidFill>
            <a:schemeClr val="tx1"/>
          </a:solidFill>
          <a:latin typeface="Franklin Gothic Book" pitchFamily="34" charset="0"/>
        </a:defRPr>
      </a:lvl2pPr>
      <a:lvl3pPr algn="l" rtl="0" fontAlgn="base">
        <a:spcBef>
          <a:spcPct val="0"/>
        </a:spcBef>
        <a:spcAft>
          <a:spcPct val="0"/>
        </a:spcAft>
        <a:defRPr sz="4600">
          <a:solidFill>
            <a:schemeClr val="tx1"/>
          </a:solidFill>
          <a:latin typeface="Franklin Gothic Book" pitchFamily="34" charset="0"/>
        </a:defRPr>
      </a:lvl3pPr>
      <a:lvl4pPr algn="l" rtl="0" fontAlgn="base">
        <a:spcBef>
          <a:spcPct val="0"/>
        </a:spcBef>
        <a:spcAft>
          <a:spcPct val="0"/>
        </a:spcAft>
        <a:defRPr sz="4600">
          <a:solidFill>
            <a:schemeClr val="tx1"/>
          </a:solidFill>
          <a:latin typeface="Franklin Gothic Book" pitchFamily="34" charset="0"/>
        </a:defRPr>
      </a:lvl4pPr>
      <a:lvl5pPr algn="l" rtl="0" fontAlgn="base">
        <a:spcBef>
          <a:spcPct val="0"/>
        </a:spcBef>
        <a:spcAft>
          <a:spcPct val="0"/>
        </a:spcAft>
        <a:defRPr sz="4600">
          <a:solidFill>
            <a:schemeClr val="tx1"/>
          </a:solidFill>
          <a:latin typeface="Franklin Gothic Book" pitchFamily="34" charset="0"/>
        </a:defRPr>
      </a:lvl5pPr>
      <a:lvl6pPr marL="457200" algn="l" rtl="0" fontAlgn="base">
        <a:spcBef>
          <a:spcPct val="0"/>
        </a:spcBef>
        <a:spcAft>
          <a:spcPct val="0"/>
        </a:spcAft>
        <a:defRPr sz="4600">
          <a:solidFill>
            <a:schemeClr val="tx1"/>
          </a:solidFill>
          <a:latin typeface="Franklin Gothic Book" pitchFamily="34" charset="0"/>
        </a:defRPr>
      </a:lvl6pPr>
      <a:lvl7pPr marL="914400" algn="l" rtl="0" fontAlgn="base">
        <a:spcBef>
          <a:spcPct val="0"/>
        </a:spcBef>
        <a:spcAft>
          <a:spcPct val="0"/>
        </a:spcAft>
        <a:defRPr sz="4600">
          <a:solidFill>
            <a:schemeClr val="tx1"/>
          </a:solidFill>
          <a:latin typeface="Franklin Gothic Book" pitchFamily="34" charset="0"/>
        </a:defRPr>
      </a:lvl7pPr>
      <a:lvl8pPr marL="1371600" algn="l" rtl="0" fontAlgn="base">
        <a:spcBef>
          <a:spcPct val="0"/>
        </a:spcBef>
        <a:spcAft>
          <a:spcPct val="0"/>
        </a:spcAft>
        <a:defRPr sz="4600">
          <a:solidFill>
            <a:schemeClr val="tx1"/>
          </a:solidFill>
          <a:latin typeface="Franklin Gothic Book" pitchFamily="34" charset="0"/>
        </a:defRPr>
      </a:lvl8pPr>
      <a:lvl9pPr marL="1828800" algn="l" rtl="0" fontAlgn="base">
        <a:spcBef>
          <a:spcPct val="0"/>
        </a:spcBef>
        <a:spcAft>
          <a:spcPct val="0"/>
        </a:spcAft>
        <a:defRPr sz="4600">
          <a:solidFill>
            <a:schemeClr val="tx1"/>
          </a:solidFill>
          <a:latin typeface="Franklin Gothic Book" pitchFamily="34" charset="0"/>
        </a:defRPr>
      </a:lvl9pPr>
    </p:titleStyle>
    <p:bodyStyle>
      <a:lvl1pPr marL="419100" indent="-382588" algn="l" rtl="0" fontAlgn="base">
        <a:spcBef>
          <a:spcPct val="20000"/>
        </a:spcBef>
        <a:spcAft>
          <a:spcPct val="0"/>
        </a:spcAft>
        <a:buClr>
          <a:schemeClr val="accent1"/>
        </a:buClr>
        <a:buSzPct val="80000"/>
        <a:buFont typeface="Wingdings 2" pitchFamily="18" charset="2"/>
        <a:buChar char=""/>
        <a:defRPr sz="3000" kern="1200">
          <a:solidFill>
            <a:schemeClr val="tx1"/>
          </a:solidFill>
          <a:latin typeface="+mn-lt"/>
          <a:ea typeface="+mn-ea"/>
          <a:cs typeface="+mn-cs"/>
        </a:defRPr>
      </a:lvl1pPr>
      <a:lvl2pPr marL="722313" indent="-273050" algn="l" rtl="0" fontAlgn="base">
        <a:spcBef>
          <a:spcPct val="20000"/>
        </a:spcBef>
        <a:spcAft>
          <a:spcPct val="0"/>
        </a:spcAft>
        <a:buClr>
          <a:schemeClr val="accent1"/>
        </a:buClr>
        <a:buSzPct val="90000"/>
        <a:buFont typeface="Wingdings 2" pitchFamily="18" charset="2"/>
        <a:buChar char=""/>
        <a:defRPr sz="2600" kern="1200">
          <a:solidFill>
            <a:schemeClr val="tx1"/>
          </a:solidFill>
          <a:latin typeface="+mn-lt"/>
          <a:ea typeface="+mn-ea"/>
          <a:cs typeface="+mn-cs"/>
        </a:defRPr>
      </a:lvl2pPr>
      <a:lvl3pPr marL="1004888" indent="-255588" algn="l" rtl="0" fontAlgn="base">
        <a:spcBef>
          <a:spcPct val="20000"/>
        </a:spcBef>
        <a:spcAft>
          <a:spcPct val="0"/>
        </a:spcAft>
        <a:buClr>
          <a:schemeClr val="accent2"/>
        </a:buClr>
        <a:buSzPct val="85000"/>
        <a:buFont typeface="Arial" charset="0"/>
        <a:buChar char="○"/>
        <a:defRPr sz="2400" kern="1200">
          <a:solidFill>
            <a:schemeClr val="tx1"/>
          </a:solidFill>
          <a:latin typeface="+mn-lt"/>
          <a:ea typeface="+mn-ea"/>
          <a:cs typeface="+mn-cs"/>
        </a:defRPr>
      </a:lvl3pPr>
      <a:lvl4pPr marL="1279525" indent="-236538" algn="l" rtl="0" fontAlgn="base">
        <a:spcBef>
          <a:spcPct val="20000"/>
        </a:spcBef>
        <a:spcAft>
          <a:spcPct val="0"/>
        </a:spcAft>
        <a:buClr>
          <a:srgbClr val="8D89A4"/>
        </a:buClr>
        <a:buSzPct val="90000"/>
        <a:buFont typeface="Wingdings 2" pitchFamily="18" charset="2"/>
        <a:buChar char=""/>
        <a:defRPr sz="2000" kern="1200">
          <a:solidFill>
            <a:schemeClr val="tx1"/>
          </a:solidFill>
          <a:latin typeface="+mn-lt"/>
          <a:ea typeface="+mn-ea"/>
          <a:cs typeface="+mn-cs"/>
        </a:defRPr>
      </a:lvl4pPr>
      <a:lvl5pPr marL="1489075" indent="-182563" algn="l" rtl="0" fontAlgn="base">
        <a:spcBef>
          <a:spcPct val="20000"/>
        </a:spcBef>
        <a:spcAft>
          <a:spcPct val="0"/>
        </a:spcAft>
        <a:buClr>
          <a:srgbClr val="748560"/>
        </a:buClr>
        <a:buSzPct val="100000"/>
        <a:buFont typeface="Arial" charset="0"/>
        <a:buChar char="-"/>
        <a:defRPr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Serbest Form"/>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8" name="7 Serbest Form"/>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7172" name="8 Başlık Yer Tutucusu"/>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tr-TR" smtClean="0"/>
              <a:t>Asıl başlık stili için tıklatın</a:t>
            </a:r>
            <a:endParaRPr lang="en-US" smtClean="0"/>
          </a:p>
        </p:txBody>
      </p:sp>
      <p:sp>
        <p:nvSpPr>
          <p:cNvPr id="7173" name="29 Metin Yer Tutucusu"/>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smtClean="0"/>
          </a:p>
        </p:txBody>
      </p:sp>
      <p:sp>
        <p:nvSpPr>
          <p:cNvPr id="10" name="9 Veri Yer Tutucusu"/>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tr-TR"/>
          </a:p>
        </p:txBody>
      </p:sp>
      <p:sp>
        <p:nvSpPr>
          <p:cNvPr id="22" name="21 Altbilgi Yer Tutucusu"/>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tr-TR"/>
          </a:p>
        </p:txBody>
      </p:sp>
      <p:sp>
        <p:nvSpPr>
          <p:cNvPr id="18" name="17 Slayt Numarası Yer Tutucusu"/>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smtClean="0">
                <a:solidFill>
                  <a:schemeClr val="tx2">
                    <a:shade val="90000"/>
                  </a:schemeClr>
                </a:solidFill>
              </a:defRPr>
            </a:lvl1pPr>
          </a:lstStyle>
          <a:p>
            <a:pPr>
              <a:defRPr/>
            </a:pPr>
            <a:fld id="{A19C3F16-C2F5-4EE6-AF17-F3757A83AAC9}" type="slidenum">
              <a:rPr lang="tr-TR"/>
              <a:pPr>
                <a:defRPr/>
              </a:pPr>
              <a:t>‹#›</a:t>
            </a:fld>
            <a:endParaRPr lang="tr-TR"/>
          </a:p>
        </p:txBody>
      </p:sp>
      <p:grpSp>
        <p:nvGrpSpPr>
          <p:cNvPr id="7177" name="1 Grup"/>
          <p:cNvGrpSpPr>
            <a:grpSpLocks/>
          </p:cNvGrpSpPr>
          <p:nvPr/>
        </p:nvGrpSpPr>
        <p:grpSpPr bwMode="auto">
          <a:xfrm>
            <a:off x="-19050" y="203200"/>
            <a:ext cx="9180513" cy="647700"/>
            <a:chOff x="-19045" y="216550"/>
            <a:chExt cx="9180548" cy="649224"/>
          </a:xfrm>
        </p:grpSpPr>
        <p:sp>
          <p:nvSpPr>
            <p:cNvPr id="12" name="11 Serbest Form"/>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p>
          </p:txBody>
        </p:sp>
        <p:sp>
          <p:nvSpPr>
            <p:cNvPr id="13" name="12 Serbest Form"/>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p>
          </p:txBody>
        </p:sp>
      </p:grpSp>
    </p:spTree>
  </p:cSld>
  <p:clrMap bg1="lt1" tx1="dk1" bg2="lt2" tx2="dk2" accent1="accent1" accent2="accent2" accent3="accent3" accent4="accent4" accent5="accent5" accent6="accent6" hlink="hlink" folHlink="folHlink"/>
  <p:sldLayoutIdLst>
    <p:sldLayoutId id="2147483913" r:id="rId1"/>
    <p:sldLayoutId id="2147483866" r:id="rId2"/>
    <p:sldLayoutId id="2147483914" r:id="rId3"/>
    <p:sldLayoutId id="2147483867" r:id="rId4"/>
    <p:sldLayoutId id="2147483868" r:id="rId5"/>
    <p:sldLayoutId id="2147483869" r:id="rId6"/>
    <p:sldLayoutId id="2147483870" r:id="rId7"/>
    <p:sldLayoutId id="2147483871" r:id="rId8"/>
    <p:sldLayoutId id="2147483915" r:id="rId9"/>
    <p:sldLayoutId id="2147483872" r:id="rId10"/>
    <p:sldLayoutId id="2147483873" r:id="rId11"/>
  </p:sldLayoutIdLst>
  <p:txStyles>
    <p:titleStyle>
      <a:lvl1pPr algn="l" rtl="0" fontAlgn="base">
        <a:spcBef>
          <a:spcPct val="0"/>
        </a:spcBef>
        <a:spcAft>
          <a:spcPct val="0"/>
        </a:spcAft>
        <a:defRPr sz="5000" kern="1200">
          <a:solidFill>
            <a:schemeClr val="tx2"/>
          </a:solidFill>
          <a:latin typeface="+mj-lt"/>
          <a:ea typeface="+mj-ea"/>
          <a:cs typeface="+mj-cs"/>
        </a:defRPr>
      </a:lvl1pPr>
      <a:lvl2pPr algn="l" rtl="0" fontAlgn="base">
        <a:spcBef>
          <a:spcPct val="0"/>
        </a:spcBef>
        <a:spcAft>
          <a:spcPct val="0"/>
        </a:spcAft>
        <a:defRPr sz="5000">
          <a:solidFill>
            <a:schemeClr val="tx2"/>
          </a:solidFill>
          <a:latin typeface="Calibri" pitchFamily="34" charset="0"/>
        </a:defRPr>
      </a:lvl2pPr>
      <a:lvl3pPr algn="l" rtl="0" fontAlgn="base">
        <a:spcBef>
          <a:spcPct val="0"/>
        </a:spcBef>
        <a:spcAft>
          <a:spcPct val="0"/>
        </a:spcAft>
        <a:defRPr sz="5000">
          <a:solidFill>
            <a:schemeClr val="tx2"/>
          </a:solidFill>
          <a:latin typeface="Calibri" pitchFamily="34" charset="0"/>
        </a:defRPr>
      </a:lvl3pPr>
      <a:lvl4pPr algn="l" rtl="0" fontAlgn="base">
        <a:spcBef>
          <a:spcPct val="0"/>
        </a:spcBef>
        <a:spcAft>
          <a:spcPct val="0"/>
        </a:spcAft>
        <a:defRPr sz="5000">
          <a:solidFill>
            <a:schemeClr val="tx2"/>
          </a:solidFill>
          <a:latin typeface="Calibri" pitchFamily="34" charset="0"/>
        </a:defRPr>
      </a:lvl4pPr>
      <a:lvl5pPr algn="l" rtl="0" fontAlgn="base">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9.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9.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2.xml"/><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wmf"/><Relationship Id="rId1" Type="http://schemas.openxmlformats.org/officeDocument/2006/relationships/slideLayout" Target="../slideLayouts/slideLayout59.xml"/><Relationship Id="rId4" Type="http://schemas.openxmlformats.org/officeDocument/2006/relationships/image" Target="../media/image25.jpeg"/></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9.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37.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3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ctrTitle"/>
          </p:nvPr>
        </p:nvSpPr>
        <p:spPr/>
        <p:txBody>
          <a:bodyPr/>
          <a:lstStyle/>
          <a:p>
            <a:pPr eaLnBrk="1" hangingPunct="1"/>
            <a:r>
              <a:rPr lang="tr-TR" smtClean="0"/>
              <a:t>ORTAOKULA UYUM SÜRECİ</a:t>
            </a:r>
          </a:p>
        </p:txBody>
      </p:sp>
      <p:sp>
        <p:nvSpPr>
          <p:cNvPr id="51203" name="Rectangle 3"/>
          <p:cNvSpPr>
            <a:spLocks noGrp="1" noChangeArrowheads="1"/>
          </p:cNvSpPr>
          <p:nvPr>
            <p:ph type="subTitle" idx="1"/>
          </p:nvPr>
        </p:nvSpPr>
        <p:spPr>
          <a:xfrm>
            <a:off x="457200" y="3429000"/>
            <a:ext cx="8001000" cy="2209800"/>
          </a:xfrm>
        </p:spPr>
        <p:txBody>
          <a:bodyPr/>
          <a:lstStyle/>
          <a:p>
            <a:pPr algn="r" eaLnBrk="1" hangingPunct="1"/>
            <a:r>
              <a:rPr lang="tr-TR" smtClean="0"/>
              <a:t>EMEK ORTAOKULU REHBERLİK SERVİSİ</a:t>
            </a:r>
          </a:p>
          <a:p>
            <a:pPr algn="r" eaLnBrk="1" hangingPunct="1"/>
            <a:r>
              <a:rPr lang="tr-TR" smtClean="0"/>
              <a:t>Tülay DÖLEKBAŞ</a:t>
            </a:r>
          </a:p>
          <a:p>
            <a:pPr algn="r" eaLnBrk="1" hangingPunct="1"/>
            <a:r>
              <a:rPr lang="tr-TR" smtClean="0"/>
              <a:t>Filiz FİLİZKIRAN</a:t>
            </a:r>
          </a:p>
        </p:txBody>
      </p:sp>
      <p:pic>
        <p:nvPicPr>
          <p:cNvPr id="51204" name="Picture 5" descr="MMj03369780000[1]"/>
          <p:cNvPicPr>
            <a:picLocks noChangeAspect="1" noChangeArrowheads="1" noCrop="1"/>
          </p:cNvPicPr>
          <p:nvPr/>
        </p:nvPicPr>
        <p:blipFill>
          <a:blip r:embed="rId2"/>
          <a:srcRect/>
          <a:stretch>
            <a:fillRect/>
          </a:stretch>
        </p:blipFill>
        <p:spPr bwMode="auto">
          <a:xfrm rot="-1474152">
            <a:off x="1384300" y="4024313"/>
            <a:ext cx="2468563" cy="24304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2 İçerik Yer Tutucusu"/>
          <p:cNvSpPr>
            <a:spLocks noGrp="1"/>
          </p:cNvSpPr>
          <p:nvPr>
            <p:ph idx="1"/>
          </p:nvPr>
        </p:nvSpPr>
        <p:spPr>
          <a:xfrm>
            <a:off x="762000" y="304800"/>
            <a:ext cx="7467600" cy="4525963"/>
          </a:xfrm>
        </p:spPr>
        <p:txBody>
          <a:bodyPr/>
          <a:lstStyle/>
          <a:p>
            <a:r>
              <a:rPr lang="tr-TR" sz="2800" dirty="0" smtClean="0"/>
              <a:t>Çocukluktan ergenliğe geçiş dönemine giren 5.sınıf öğrencilerinin çevrelerinde ve yaşamlarında farklılıklar meydana gelebilmektedir. Aileler çocuklarını daha çok </a:t>
            </a:r>
            <a:r>
              <a:rPr lang="tr-TR" sz="2800" dirty="0" smtClean="0"/>
              <a:t>dinlemelidir, </a:t>
            </a:r>
            <a:r>
              <a:rPr lang="tr-TR" sz="2800" dirty="0" smtClean="0"/>
              <a:t>ergenlik dönemine özgü bir takım davranış değişikliklerini hoş görmek en güzelidir.</a:t>
            </a:r>
          </a:p>
        </p:txBody>
      </p:sp>
      <p:pic>
        <p:nvPicPr>
          <p:cNvPr id="4" name="Picture 3" descr="C:\Users\pc\Desktop\ilkogretim.jpg"/>
          <p:cNvPicPr>
            <a:picLocks noChangeAspect="1" noChangeArrowheads="1"/>
          </p:cNvPicPr>
          <p:nvPr/>
        </p:nvPicPr>
        <p:blipFill>
          <a:blip r:embed="rId2" cstate="print"/>
          <a:srcRect/>
          <a:stretch>
            <a:fillRect/>
          </a:stretch>
        </p:blipFill>
        <p:spPr bwMode="auto">
          <a:xfrm>
            <a:off x="1547813" y="3886200"/>
            <a:ext cx="6264275" cy="29718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idx="1"/>
          </p:nvPr>
        </p:nvSpPr>
        <p:spPr>
          <a:xfrm>
            <a:off x="357188" y="142875"/>
            <a:ext cx="8362950" cy="6469063"/>
          </a:xfrm>
          <a:solidFill>
            <a:srgbClr val="00FFFF"/>
          </a:solidFill>
        </p:spPr>
        <p:txBody>
          <a:bodyPr>
            <a:normAutofit/>
          </a:bodyPr>
          <a:lstStyle/>
          <a:p>
            <a:pPr marL="274320" indent="-274320" algn="ctr" fontAlgn="auto">
              <a:spcAft>
                <a:spcPts val="0"/>
              </a:spcAft>
              <a:buFontTx/>
              <a:buNone/>
              <a:defRPr/>
            </a:pPr>
            <a:r>
              <a:rPr lang="tr-TR" b="1" dirty="0" smtClean="0">
                <a:solidFill>
                  <a:srgbClr val="002060"/>
                </a:solidFill>
                <a:latin typeface="Comic Sans MS" pitchFamily="66" charset="0"/>
              </a:rPr>
              <a:t>Başarısının </a:t>
            </a:r>
            <a:r>
              <a:rPr lang="tr-TR" b="1" dirty="0">
                <a:solidFill>
                  <a:srgbClr val="002060"/>
                </a:solidFill>
                <a:latin typeface="Comic Sans MS" pitchFamily="66" charset="0"/>
              </a:rPr>
              <a:t>artması ve olumlu davranışlar kazanması konusunda atılması gereken ilk adım; </a:t>
            </a:r>
            <a:r>
              <a:rPr lang="tr-TR" sz="4000" b="1" dirty="0">
                <a:solidFill>
                  <a:srgbClr val="FF0066"/>
                </a:solidFill>
                <a:latin typeface="Comic Sans MS" pitchFamily="66" charset="0"/>
              </a:rPr>
              <a:t>azarlamayı, bedensel ceza vermeyi, eleştirmeyi ve başkalarıyla kıyaslamayı</a:t>
            </a:r>
            <a:r>
              <a:rPr lang="tr-TR" sz="4000" b="1" dirty="0">
                <a:latin typeface="Comic Sans MS" pitchFamily="66" charset="0"/>
              </a:rPr>
              <a:t> </a:t>
            </a:r>
            <a:r>
              <a:rPr lang="tr-TR" sz="3600" b="1" dirty="0">
                <a:solidFill>
                  <a:schemeClr val="bg1">
                    <a:lumMod val="50000"/>
                  </a:schemeClr>
                </a:solidFill>
                <a:latin typeface="Comic Sans MS" pitchFamily="66" charset="0"/>
              </a:rPr>
              <a:t>bırakmaktır. </a:t>
            </a:r>
          </a:p>
          <a:p>
            <a:pPr marL="274320" indent="-274320" algn="ctr" fontAlgn="auto">
              <a:spcAft>
                <a:spcPts val="0"/>
              </a:spcAft>
              <a:buFont typeface="Wingdings 2"/>
              <a:buNone/>
              <a:defRPr/>
            </a:pPr>
            <a:r>
              <a:rPr lang="tr-TR" sz="3600" b="1" dirty="0">
                <a:solidFill>
                  <a:schemeClr val="bg1">
                    <a:lumMod val="50000"/>
                  </a:schemeClr>
                </a:solidFill>
                <a:latin typeface="Comic Sans MS" pitchFamily="66" charset="0"/>
              </a:rPr>
              <a:t>Kıyaslamak reddetmektir.</a:t>
            </a:r>
          </a:p>
          <a:p>
            <a:pPr marL="274320" indent="-274320" algn="ctr" fontAlgn="auto">
              <a:spcAft>
                <a:spcPts val="0"/>
              </a:spcAft>
              <a:buFont typeface="Wingdings 2"/>
              <a:buNone/>
              <a:defRPr/>
            </a:pPr>
            <a:r>
              <a:rPr lang="tr-TR" sz="3600" b="1" dirty="0">
                <a:latin typeface="Comic Sans MS" pitchFamily="66" charset="0"/>
              </a:rPr>
              <a:t/>
            </a:r>
            <a:br>
              <a:rPr lang="tr-TR" sz="3600" b="1" dirty="0">
                <a:latin typeface="Comic Sans MS" pitchFamily="66" charset="0"/>
              </a:rPr>
            </a:br>
            <a:endParaRPr lang="tr-TR" sz="3600" b="1" dirty="0">
              <a:latin typeface="Comic Sans MS" pitchFamily="66" charset="0"/>
            </a:endParaRPr>
          </a:p>
        </p:txBody>
      </p:sp>
      <p:sp>
        <p:nvSpPr>
          <p:cNvPr id="2" name="Metin kutusu 1"/>
          <p:cNvSpPr txBox="1"/>
          <p:nvPr/>
        </p:nvSpPr>
        <p:spPr>
          <a:xfrm>
            <a:off x="611188" y="4508500"/>
            <a:ext cx="5461000" cy="175418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a:defRPr/>
            </a:pPr>
            <a:r>
              <a:rPr lang="tr-TR" sz="3600" b="1" dirty="0">
                <a:solidFill>
                  <a:srgbClr val="0000FF"/>
                </a:solidFill>
                <a:latin typeface="Comic Sans MS" pitchFamily="66" charset="0"/>
              </a:rPr>
              <a:t>ÇOCUĞUNUZU OLDUĞU GİBİ KABUL EDİN.</a:t>
            </a:r>
            <a:r>
              <a:rPr lang="tr-TR" sz="3600" b="1" dirty="0">
                <a:solidFill>
                  <a:prstClr val="white"/>
                </a:solidFill>
                <a:latin typeface="Comic Sans MS" pitchFamily="66" charset="0"/>
              </a:rPr>
              <a:t> </a:t>
            </a:r>
            <a:endParaRPr lang="tr-TR" dirty="0"/>
          </a:p>
        </p:txBody>
      </p:sp>
      <p:pic>
        <p:nvPicPr>
          <p:cNvPr id="61444" name="Picture 3" descr="C:\Users\pc\Desktop\75B_cocuk-inat.jpg"/>
          <p:cNvPicPr>
            <a:picLocks noChangeAspect="1" noChangeArrowheads="1"/>
          </p:cNvPicPr>
          <p:nvPr/>
        </p:nvPicPr>
        <p:blipFill>
          <a:blip r:embed="rId2"/>
          <a:srcRect/>
          <a:stretch>
            <a:fillRect/>
          </a:stretch>
        </p:blipFill>
        <p:spPr bwMode="auto">
          <a:xfrm>
            <a:off x="6227763" y="4195763"/>
            <a:ext cx="2381250" cy="23812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3"/>
          <p:cNvSpPr>
            <a:spLocks noGrp="1" noChangeArrowheads="1"/>
          </p:cNvSpPr>
          <p:nvPr>
            <p:ph idx="1"/>
          </p:nvPr>
        </p:nvSpPr>
        <p:spPr>
          <a:xfrm>
            <a:off x="250825" y="188913"/>
            <a:ext cx="8229600" cy="5073650"/>
          </a:xfrm>
          <a:solidFill>
            <a:srgbClr val="FFFF00"/>
          </a:solidFill>
        </p:spPr>
        <p:txBody>
          <a:bodyPr/>
          <a:lstStyle/>
          <a:p>
            <a:pPr algn="ctr">
              <a:buFontTx/>
              <a:buNone/>
            </a:pPr>
            <a:r>
              <a:rPr lang="tr-TR" sz="3600" b="1" smtClean="0">
                <a:solidFill>
                  <a:srgbClr val="DA3716"/>
                </a:solidFill>
                <a:latin typeface="Comic Sans MS" pitchFamily="66" charset="0"/>
              </a:rPr>
              <a:t>Başarısızlığı konusunda ailenin vereceği olumsuz tepkiler ya çocuğun okuldan ve derslerden soğumasına ya da aşırı ders çalışmasına ve sosyal etkinliklere katılmamasına yol açabilir. Bu da çocuğun RUHSAL gelişimini olumsuz etkiler</a:t>
            </a:r>
            <a:r>
              <a:rPr lang="tr-TR" sz="3600" b="1" smtClean="0">
                <a:latin typeface="Comic Sans MS" pitchFamily="66" charset="0"/>
              </a:rPr>
              <a:t>.</a:t>
            </a:r>
            <a:r>
              <a:rPr lang="tr-TR" b="1" smtClean="0"/>
              <a:t> </a:t>
            </a:r>
            <a:br>
              <a:rPr lang="tr-TR" b="1" smtClean="0"/>
            </a:br>
            <a:endParaRPr lang="tr-TR" b="1" smtClean="0"/>
          </a:p>
        </p:txBody>
      </p:sp>
      <p:pic>
        <p:nvPicPr>
          <p:cNvPr id="62467" name="Picture 3" descr="C:\Users\pc\Desktop\basarisiz-cocuk-yoktur.jpg"/>
          <p:cNvPicPr>
            <a:picLocks noChangeAspect="1" noChangeArrowheads="1"/>
          </p:cNvPicPr>
          <p:nvPr/>
        </p:nvPicPr>
        <p:blipFill>
          <a:blip r:embed="rId2"/>
          <a:srcRect/>
          <a:stretch>
            <a:fillRect/>
          </a:stretch>
        </p:blipFill>
        <p:spPr bwMode="auto">
          <a:xfrm>
            <a:off x="1835150" y="4589463"/>
            <a:ext cx="5184775" cy="229393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2 İçerik Yer Tutucusu"/>
          <p:cNvSpPr>
            <a:spLocks noGrp="1"/>
          </p:cNvSpPr>
          <p:nvPr>
            <p:ph idx="1"/>
          </p:nvPr>
        </p:nvSpPr>
        <p:spPr/>
        <p:txBody>
          <a:bodyPr/>
          <a:lstStyle/>
          <a:p>
            <a:r>
              <a:rPr lang="tr-TR" smtClean="0"/>
              <a:t>Çocuk belli alanlarda yetersizlik yaşıyorsa, örneğin zor öğreniyorsa, kendisine güveni azsa, sosyal fobisi varsa, hiperaktifse veya depresyondaysa da uyum sorunu yaşar. Ailede;</a:t>
            </a:r>
          </a:p>
          <a:p>
            <a:r>
              <a:rPr lang="tr-TR" smtClean="0"/>
              <a:t>Boşanma</a:t>
            </a:r>
          </a:p>
          <a:p>
            <a:r>
              <a:rPr lang="tr-TR" smtClean="0"/>
              <a:t>Ölüm</a:t>
            </a:r>
          </a:p>
          <a:p>
            <a:r>
              <a:rPr lang="tr-TR" smtClean="0"/>
              <a:t>Fiziksel ve sözel şiddet</a:t>
            </a:r>
          </a:p>
          <a:p>
            <a:r>
              <a:rPr lang="tr-TR" smtClean="0"/>
              <a:t>İstismar</a:t>
            </a:r>
          </a:p>
          <a:p>
            <a:r>
              <a:rPr lang="tr-TR" smtClean="0"/>
              <a:t>İletişim sorunları varsa da uyum problemi yaşar.</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body" sz="half" idx="1"/>
          </p:nvPr>
        </p:nvSpPr>
        <p:spPr>
          <a:xfrm>
            <a:off x="323850" y="260350"/>
            <a:ext cx="4171950" cy="3811588"/>
          </a:xfrm>
        </p:spPr>
        <p:style>
          <a:lnRef idx="1">
            <a:schemeClr val="dk1"/>
          </a:lnRef>
          <a:fillRef idx="3">
            <a:schemeClr val="dk1"/>
          </a:fillRef>
          <a:effectRef idx="2">
            <a:schemeClr val="dk1"/>
          </a:effectRef>
          <a:fontRef idx="minor">
            <a:schemeClr val="lt1"/>
          </a:fontRef>
        </p:style>
        <p:txBody>
          <a:bodyPr>
            <a:normAutofit/>
          </a:bodyPr>
          <a:lstStyle/>
          <a:p>
            <a:pPr marL="274320" indent="-274320" algn="ctr" eaLnBrk="1" fontAlgn="auto" hangingPunct="1">
              <a:spcAft>
                <a:spcPts val="0"/>
              </a:spcAft>
              <a:buFontTx/>
              <a:buNone/>
              <a:defRPr/>
            </a:pPr>
            <a:r>
              <a:rPr lang="tr-TR" sz="2800" b="1" dirty="0" smtClean="0">
                <a:solidFill>
                  <a:schemeClr val="bg1"/>
                </a:solidFill>
                <a:latin typeface="Comic Sans MS" pitchFamily="66" charset="0"/>
              </a:rPr>
              <a:t>Aile </a:t>
            </a:r>
            <a:r>
              <a:rPr lang="tr-TR" sz="2800" b="1" dirty="0">
                <a:solidFill>
                  <a:schemeClr val="bg1"/>
                </a:solidFill>
                <a:latin typeface="Comic Sans MS" pitchFamily="66" charset="0"/>
              </a:rPr>
              <a:t>içindeki sağlıklı iletişim ortamı ve huzur, çocuğun gelişimini olduğu kadar, okul başarısını ve arkadaşlarıyla</a:t>
            </a:r>
            <a:r>
              <a:rPr lang="tr-TR" b="1" dirty="0">
                <a:solidFill>
                  <a:schemeClr val="bg1"/>
                </a:solidFill>
                <a:latin typeface="Comic Sans MS" pitchFamily="66" charset="0"/>
              </a:rPr>
              <a:t> </a:t>
            </a:r>
            <a:r>
              <a:rPr lang="tr-TR" sz="2800" b="1" dirty="0">
                <a:solidFill>
                  <a:schemeClr val="bg1"/>
                </a:solidFill>
                <a:latin typeface="Comic Sans MS" pitchFamily="66" charset="0"/>
              </a:rPr>
              <a:t>ilişkisini etkiler.</a:t>
            </a:r>
            <a:r>
              <a:rPr lang="tr-TR" b="1" dirty="0">
                <a:solidFill>
                  <a:schemeClr val="bg1"/>
                </a:solidFill>
                <a:latin typeface="Comic Sans MS" pitchFamily="66" charset="0"/>
              </a:rPr>
              <a:t> </a:t>
            </a:r>
            <a:br>
              <a:rPr lang="tr-TR" b="1" dirty="0">
                <a:solidFill>
                  <a:schemeClr val="bg1"/>
                </a:solidFill>
                <a:latin typeface="Comic Sans MS" pitchFamily="66" charset="0"/>
              </a:rPr>
            </a:br>
            <a:endParaRPr lang="tr-TR" b="1" dirty="0">
              <a:solidFill>
                <a:schemeClr val="bg1"/>
              </a:solidFill>
              <a:latin typeface="Comic Sans MS" pitchFamily="66" charset="0"/>
            </a:endParaRPr>
          </a:p>
        </p:txBody>
      </p:sp>
      <p:pic>
        <p:nvPicPr>
          <p:cNvPr id="64515" name="Picture 39" descr="R"/>
          <p:cNvPicPr>
            <a:picLocks noGrp="1" noChangeAspect="1" noChangeArrowheads="1"/>
          </p:cNvPicPr>
          <p:nvPr>
            <p:ph sz="quarter" idx="2"/>
          </p:nvPr>
        </p:nvPicPr>
        <p:blipFill>
          <a:blip r:embed="rId2"/>
          <a:srcRect/>
          <a:stretch>
            <a:fillRect/>
          </a:stretch>
        </p:blipFill>
        <p:spPr>
          <a:xfrm>
            <a:off x="6253163" y="2343150"/>
            <a:ext cx="828675" cy="1104900"/>
          </a:xfrm>
        </p:spPr>
      </p:pic>
      <p:sp>
        <p:nvSpPr>
          <p:cNvPr id="64516" name="Text Box 37"/>
          <p:cNvSpPr txBox="1">
            <a:spLocks noChangeArrowheads="1"/>
          </p:cNvSpPr>
          <p:nvPr/>
        </p:nvSpPr>
        <p:spPr bwMode="auto">
          <a:xfrm>
            <a:off x="4716463" y="1268413"/>
            <a:ext cx="3384550" cy="366712"/>
          </a:xfrm>
          <a:prstGeom prst="rect">
            <a:avLst/>
          </a:prstGeom>
          <a:noFill/>
          <a:ln w="9525">
            <a:noFill/>
            <a:miter lim="800000"/>
            <a:headEnd/>
            <a:tailEnd/>
          </a:ln>
        </p:spPr>
        <p:txBody>
          <a:bodyPr>
            <a:spAutoFit/>
          </a:bodyPr>
          <a:lstStyle/>
          <a:p>
            <a:pPr>
              <a:spcBef>
                <a:spcPct val="50000"/>
              </a:spcBef>
            </a:pPr>
            <a:endParaRPr lang="tr-TR">
              <a:latin typeface="Comic Sans MS" pitchFamily="66" charset="0"/>
            </a:endParaRPr>
          </a:p>
        </p:txBody>
      </p:sp>
      <p:sp>
        <p:nvSpPr>
          <p:cNvPr id="64517" name="Text Box 38"/>
          <p:cNvSpPr txBox="1">
            <a:spLocks noChangeArrowheads="1"/>
          </p:cNvSpPr>
          <p:nvPr/>
        </p:nvSpPr>
        <p:spPr bwMode="auto">
          <a:xfrm>
            <a:off x="4824413" y="260350"/>
            <a:ext cx="3856037" cy="3970338"/>
          </a:xfrm>
          <a:prstGeom prst="rect">
            <a:avLst/>
          </a:prstGeom>
          <a:solidFill>
            <a:srgbClr val="FFFF66"/>
          </a:solidFill>
          <a:ln w="9525">
            <a:noFill/>
            <a:miter lim="800000"/>
            <a:headEnd/>
            <a:tailEnd/>
          </a:ln>
        </p:spPr>
        <p:txBody>
          <a:bodyPr>
            <a:spAutoFit/>
          </a:bodyPr>
          <a:lstStyle/>
          <a:p>
            <a:pPr algn="ctr"/>
            <a:r>
              <a:rPr lang="tr-TR" sz="2800" b="1">
                <a:latin typeface="Comic Sans MS" pitchFamily="66" charset="0"/>
              </a:rPr>
              <a:t>Aile ilişkilerindeki olumsuzluk;</a:t>
            </a:r>
          </a:p>
          <a:p>
            <a:pPr algn="ctr"/>
            <a:r>
              <a:rPr lang="tr-TR" sz="2800" b="1">
                <a:latin typeface="Comic Sans MS" pitchFamily="66" charset="0"/>
              </a:rPr>
              <a:t>dikkatsizlik, hırçınlık, tembellik, saldırganlık şeklinde davranışlar göstermesine neden olur.</a:t>
            </a:r>
          </a:p>
          <a:p>
            <a:pPr algn="ctr"/>
            <a:endParaRPr lang="tr-TR" sz="2800" b="1">
              <a:latin typeface="Comic Sans MS" pitchFamily="66" charset="0"/>
            </a:endParaRPr>
          </a:p>
        </p:txBody>
      </p:sp>
      <p:pic>
        <p:nvPicPr>
          <p:cNvPr id="64518" name="Picture 8" descr="C:\Users\pc\Desktop\images.jpg"/>
          <p:cNvPicPr>
            <a:picLocks noChangeAspect="1" noChangeArrowheads="1"/>
          </p:cNvPicPr>
          <p:nvPr/>
        </p:nvPicPr>
        <p:blipFill>
          <a:blip r:embed="rId3"/>
          <a:srcRect/>
          <a:stretch>
            <a:fillRect/>
          </a:stretch>
        </p:blipFill>
        <p:spPr bwMode="auto">
          <a:xfrm>
            <a:off x="323850" y="4040188"/>
            <a:ext cx="4176713" cy="2708275"/>
          </a:xfrm>
          <a:prstGeom prst="rect">
            <a:avLst/>
          </a:prstGeom>
          <a:noFill/>
          <a:ln w="9525">
            <a:noFill/>
            <a:miter lim="800000"/>
            <a:headEnd/>
            <a:tailEnd/>
          </a:ln>
        </p:spPr>
      </p:pic>
      <p:pic>
        <p:nvPicPr>
          <p:cNvPr id="64519" name="Picture 9" descr="C:\Users\pc\Desktop\aile-içi-şiddet-testi.jpg"/>
          <p:cNvPicPr>
            <a:picLocks noChangeAspect="1" noChangeArrowheads="1"/>
          </p:cNvPicPr>
          <p:nvPr/>
        </p:nvPicPr>
        <p:blipFill>
          <a:blip r:embed="rId4"/>
          <a:srcRect/>
          <a:stretch>
            <a:fillRect/>
          </a:stretch>
        </p:blipFill>
        <p:spPr bwMode="auto">
          <a:xfrm>
            <a:off x="4824413" y="4057650"/>
            <a:ext cx="3856037" cy="2800350"/>
          </a:xfrm>
          <a:prstGeom prst="rect">
            <a:avLst/>
          </a:prstGeom>
          <a:noFill/>
          <a:ln w="9525">
            <a:noFill/>
            <a:miter lim="800000"/>
            <a:headEnd/>
            <a:tailEnd/>
          </a:ln>
        </p:spPr>
      </p:pic>
    </p:spTree>
  </p:cSld>
  <p:clrMapOvr>
    <a:masterClrMapping/>
  </p:clrMapOvr>
  <p:transition>
    <p:comb/>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endParaRPr lang="tr-TR" smtClean="0"/>
          </a:p>
        </p:txBody>
      </p:sp>
      <p:sp>
        <p:nvSpPr>
          <p:cNvPr id="65539" name="Rectangle 3"/>
          <p:cNvSpPr>
            <a:spLocks noGrp="1" noChangeArrowheads="1"/>
          </p:cNvSpPr>
          <p:nvPr>
            <p:ph type="body" idx="1"/>
          </p:nvPr>
        </p:nvSpPr>
        <p:spPr/>
        <p:txBody>
          <a:bodyPr/>
          <a:lstStyle/>
          <a:p>
            <a:pPr eaLnBrk="1" hangingPunct="1"/>
            <a:r>
              <a:rPr lang="tr-TR" smtClean="0"/>
              <a:t>Ortaokula uyum sürecinde yaşanan en büyük problemlerden biri de öğrenci başarısında düşüş olmasıdır. Öğrenci başta bunun önemini fark edemeyebilir. Bu yüzden aileler olarak çocuklarımızın çalışma alışkanlıkları oluşturmasına yardımcı olabiliriz.</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r>
              <a:rPr lang="tr-TR" sz="3400" smtClean="0"/>
              <a:t>Bunun için ;</a:t>
            </a:r>
            <a:br>
              <a:rPr lang="tr-TR" sz="3400" smtClean="0"/>
            </a:br>
            <a:endParaRPr lang="tr-TR" sz="3400" smtClean="0"/>
          </a:p>
        </p:txBody>
      </p:sp>
      <p:sp>
        <p:nvSpPr>
          <p:cNvPr id="66563" name="Rectangle 3"/>
          <p:cNvSpPr>
            <a:spLocks noGrp="1" noChangeArrowheads="1"/>
          </p:cNvSpPr>
          <p:nvPr>
            <p:ph type="body" idx="1"/>
          </p:nvPr>
        </p:nvSpPr>
        <p:spPr/>
        <p:txBody>
          <a:bodyPr/>
          <a:lstStyle/>
          <a:p>
            <a:pPr eaLnBrk="1" hangingPunct="1"/>
            <a:r>
              <a:rPr lang="tr-TR" sz="2600" smtClean="0"/>
              <a:t>Çocuğumuzun her gün az da olsa düzenli çalışmasını sağlamalıyız.</a:t>
            </a:r>
          </a:p>
          <a:p>
            <a:pPr eaLnBrk="1" hangingPunct="1"/>
            <a:r>
              <a:rPr lang="tr-TR" sz="2600" smtClean="0"/>
              <a:t>İlkokuldayken ödev yoksa ders çalışmama gerek yok anlayışı hakim olduğu için ders çalışmak başta çocukların zoruna gidebilir.</a:t>
            </a:r>
          </a:p>
          <a:p>
            <a:pPr eaLnBrk="1" hangingPunct="1"/>
            <a:r>
              <a:rPr lang="tr-TR" sz="2600" smtClean="0"/>
              <a:t>Çocuğun ders çalışma alışkanlıklarını pekiştirmek için onu yüreklendirmeli ve nasıl ders çalışacağını öğretmelisiniz.</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3"/>
          <p:cNvSpPr>
            <a:spLocks noGrp="1" noChangeArrowheads="1"/>
          </p:cNvSpPr>
          <p:nvPr>
            <p:ph type="body" sz="half" idx="1"/>
          </p:nvPr>
        </p:nvSpPr>
        <p:spPr>
          <a:xfrm>
            <a:off x="214313" y="214313"/>
            <a:ext cx="8715375" cy="6429375"/>
          </a:xfrm>
          <a:solidFill>
            <a:srgbClr val="FFCCFF"/>
          </a:solidFill>
        </p:spPr>
        <p:txBody>
          <a:bodyPr/>
          <a:lstStyle/>
          <a:p>
            <a:pPr eaLnBrk="1" hangingPunct="1"/>
            <a:r>
              <a:rPr lang="tr-TR" sz="3200" b="1" smtClean="0">
                <a:solidFill>
                  <a:srgbClr val="800000"/>
                </a:solidFill>
                <a:latin typeface="Comic Sans MS" pitchFamily="66" charset="0"/>
              </a:rPr>
              <a:t>Çocuklara verilen ev ödevlerindeki amaç;</a:t>
            </a:r>
          </a:p>
          <a:p>
            <a:pPr eaLnBrk="1" hangingPunct="1">
              <a:buFontTx/>
              <a:buNone/>
            </a:pPr>
            <a:endParaRPr lang="tr-TR" smtClean="0">
              <a:solidFill>
                <a:srgbClr val="800000"/>
              </a:solidFill>
            </a:endParaRPr>
          </a:p>
        </p:txBody>
      </p:sp>
      <p:pic>
        <p:nvPicPr>
          <p:cNvPr id="67587" name="Picture 4" descr="MCj04297410000[1]"/>
          <p:cNvPicPr>
            <a:picLocks noGrp="1" noChangeAspect="1" noChangeArrowheads="1"/>
          </p:cNvPicPr>
          <p:nvPr>
            <p:ph sz="half" idx="2"/>
          </p:nvPr>
        </p:nvPicPr>
        <p:blipFill>
          <a:blip r:embed="rId2"/>
          <a:srcRect/>
          <a:stretch>
            <a:fillRect/>
          </a:stretch>
        </p:blipFill>
        <p:spPr>
          <a:xfrm>
            <a:off x="5435600" y="3500438"/>
            <a:ext cx="3290888" cy="2952750"/>
          </a:xfrm>
        </p:spPr>
      </p:pic>
      <p:sp>
        <p:nvSpPr>
          <p:cNvPr id="6" name="5 Oval Belirtme Çizgisi"/>
          <p:cNvSpPr/>
          <p:nvPr/>
        </p:nvSpPr>
        <p:spPr>
          <a:xfrm>
            <a:off x="857250" y="1643063"/>
            <a:ext cx="2571750" cy="1500187"/>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2800" b="1" dirty="0">
                <a:solidFill>
                  <a:schemeClr val="accent4">
                    <a:lumMod val="10000"/>
                  </a:schemeClr>
                </a:solidFill>
                <a:latin typeface="Comic Sans MS" pitchFamily="66" charset="0"/>
              </a:rPr>
              <a:t>Öz disiplin</a:t>
            </a:r>
          </a:p>
        </p:txBody>
      </p:sp>
      <p:sp>
        <p:nvSpPr>
          <p:cNvPr id="7" name="6 Çift Dalga"/>
          <p:cNvSpPr/>
          <p:nvPr/>
        </p:nvSpPr>
        <p:spPr>
          <a:xfrm>
            <a:off x="4643438" y="1285875"/>
            <a:ext cx="3429000" cy="1714500"/>
          </a:xfrm>
          <a:prstGeom prst="doubleWav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2800" b="1" dirty="0">
                <a:solidFill>
                  <a:schemeClr val="accent4">
                    <a:lumMod val="10000"/>
                  </a:schemeClr>
                </a:solidFill>
                <a:latin typeface="Comic Sans MS" pitchFamily="66" charset="0"/>
              </a:rPr>
              <a:t>okulda yapılanları pekiştirmek</a:t>
            </a:r>
          </a:p>
        </p:txBody>
      </p:sp>
      <p:sp>
        <p:nvSpPr>
          <p:cNvPr id="8" name="7 Bulut Belirtme Çizgisi"/>
          <p:cNvSpPr/>
          <p:nvPr/>
        </p:nvSpPr>
        <p:spPr>
          <a:xfrm>
            <a:off x="1785938" y="3786188"/>
            <a:ext cx="3429000" cy="2214562"/>
          </a:xfrm>
          <a:prstGeom prst="cloudCallout">
            <a:avLst>
              <a:gd name="adj1" fmla="val -59480"/>
              <a:gd name="adj2" fmla="val 3377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3200" b="1" dirty="0">
                <a:solidFill>
                  <a:schemeClr val="accent4">
                    <a:lumMod val="10000"/>
                  </a:schemeClr>
                </a:solidFill>
                <a:latin typeface="Comic Sans MS" pitchFamily="66" charset="0"/>
              </a:rPr>
              <a:t>sorumluluk</a:t>
            </a:r>
          </a:p>
        </p:txBody>
      </p:sp>
    </p:spTree>
  </p:cSld>
  <p:clrMapOvr>
    <a:masterClrMapping/>
  </p:clrMapOvr>
  <p:transition>
    <p:comb/>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r>
              <a:rPr lang="tr-TR" sz="3400" smtClean="0"/>
              <a:t>Bir öğrenci her gün aşağıdakileri yaparsa başarısı artabilir; </a:t>
            </a:r>
          </a:p>
        </p:txBody>
      </p:sp>
      <p:sp>
        <p:nvSpPr>
          <p:cNvPr id="68611" name="Rectangle 3"/>
          <p:cNvSpPr>
            <a:spLocks noGrp="1" noChangeArrowheads="1"/>
          </p:cNvSpPr>
          <p:nvPr>
            <p:ph type="body" idx="1"/>
          </p:nvPr>
        </p:nvSpPr>
        <p:spPr/>
        <p:txBody>
          <a:bodyPr/>
          <a:lstStyle/>
          <a:p>
            <a:pPr eaLnBrk="1" hangingPunct="1"/>
            <a:r>
              <a:rPr lang="tr-TR" smtClean="0"/>
              <a:t>Ders Tekrarı</a:t>
            </a:r>
          </a:p>
          <a:p>
            <a:pPr eaLnBrk="1" hangingPunct="1"/>
            <a:r>
              <a:rPr lang="tr-TR" smtClean="0"/>
              <a:t>Varsa ödev</a:t>
            </a:r>
          </a:p>
          <a:p>
            <a:pPr eaLnBrk="1" hangingPunct="1"/>
            <a:r>
              <a:rPr lang="tr-TR" smtClean="0"/>
              <a:t>İşlenen konu ile ilgili test çözme</a:t>
            </a:r>
          </a:p>
          <a:p>
            <a:pPr eaLnBrk="1" hangingPunct="1"/>
            <a:r>
              <a:rPr lang="tr-TR" smtClean="0"/>
              <a:t>Kitap okuma </a:t>
            </a:r>
          </a:p>
        </p:txBody>
      </p:sp>
      <p:pic>
        <p:nvPicPr>
          <p:cNvPr id="68612" name="Picture 7" descr="MCj04241680000[1]"/>
          <p:cNvPicPr>
            <a:picLocks noChangeAspect="1" noChangeArrowheads="1"/>
          </p:cNvPicPr>
          <p:nvPr/>
        </p:nvPicPr>
        <p:blipFill>
          <a:blip r:embed="rId2"/>
          <a:srcRect/>
          <a:stretch>
            <a:fillRect/>
          </a:stretch>
        </p:blipFill>
        <p:spPr bwMode="auto">
          <a:xfrm>
            <a:off x="1214438" y="4038600"/>
            <a:ext cx="6286500" cy="2630488"/>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endParaRPr lang="tr-TR" smtClean="0"/>
          </a:p>
        </p:txBody>
      </p:sp>
      <p:sp>
        <p:nvSpPr>
          <p:cNvPr id="69635" name="Rectangle 3"/>
          <p:cNvSpPr>
            <a:spLocks noGrp="1" noChangeArrowheads="1"/>
          </p:cNvSpPr>
          <p:nvPr>
            <p:ph type="body" idx="1"/>
          </p:nvPr>
        </p:nvSpPr>
        <p:spPr/>
        <p:txBody>
          <a:bodyPr/>
          <a:lstStyle/>
          <a:p>
            <a:pPr eaLnBrk="1" hangingPunct="1"/>
            <a:r>
              <a:rPr lang="tr-TR" sz="2600" smtClean="0"/>
              <a:t>Bunların takibini düzenli bir şekilde yapmalısınız, çocuğunuzun takıldığı noktada yardım ederek önünü açabilirsiniz.</a:t>
            </a:r>
          </a:p>
          <a:p>
            <a:pPr eaLnBrk="1" hangingPunct="1"/>
            <a:r>
              <a:rPr lang="tr-TR" sz="2600" smtClean="0"/>
              <a:t>5. sınıf ortaokulun temelidir. Türk eğitim sistemi sarmal yapıda olduğu için konular birbirinin devamıdır. Bu yüzden anlaşılmayan bir konu daha büyük boşlukların oluşmasına sebep olur.</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3"/>
          <p:cNvSpPr>
            <a:spLocks noGrp="1" noChangeArrowheads="1"/>
          </p:cNvSpPr>
          <p:nvPr>
            <p:ph type="body" idx="1"/>
          </p:nvPr>
        </p:nvSpPr>
        <p:spPr>
          <a:xfrm>
            <a:off x="533400" y="1447800"/>
            <a:ext cx="8001000" cy="4267200"/>
          </a:xfrm>
        </p:spPr>
        <p:txBody>
          <a:bodyPr/>
          <a:lstStyle/>
          <a:p>
            <a:pPr eaLnBrk="1" hangingPunct="1">
              <a:buFont typeface="Wingdings" pitchFamily="2" charset="2"/>
              <a:buNone/>
            </a:pPr>
            <a:r>
              <a:rPr lang="tr-TR" sz="1800" smtClean="0"/>
              <a:t>		</a:t>
            </a:r>
            <a:r>
              <a:rPr lang="tr-TR" sz="2800" smtClean="0"/>
              <a:t>Yeni eğitim sistemi beraberinde 5 inci sınıfların uyum sorununu da beraberinde getiriyor. Aslında eğitimcilerin ve ailelerin tutumuna bağlı olarak yeni arkadaşlıklar oluşturulmasında bir problem yaşanmayabilir. Ancak 4 üncü sınıftan 5 inci sınıfa geçerken başka bir okula nakledilen yada sınıfları değiştirilen öğrenciler muhtemelen kurdukları yakın arkadaşlıkları değiştirmekte ve yeni arkadaşlıklar kurmada sorunlar yaşayabilir. </a:t>
            </a:r>
          </a:p>
        </p:txBody>
      </p:sp>
      <p:pic>
        <p:nvPicPr>
          <p:cNvPr id="52227" name="Picture 5" descr="MMj02835510000[1]"/>
          <p:cNvPicPr>
            <a:picLocks noChangeAspect="1" noChangeArrowheads="1" noCrop="1"/>
          </p:cNvPicPr>
          <p:nvPr/>
        </p:nvPicPr>
        <p:blipFill>
          <a:blip r:embed="rId2"/>
          <a:srcRect/>
          <a:stretch>
            <a:fillRect/>
          </a:stretch>
        </p:blipFill>
        <p:spPr bwMode="auto">
          <a:xfrm>
            <a:off x="0" y="-304800"/>
            <a:ext cx="2368550" cy="2362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idx="1"/>
          </p:nvPr>
        </p:nvSpPr>
        <p:spPr>
          <a:xfrm>
            <a:off x="457200" y="285750"/>
            <a:ext cx="8229600" cy="6286500"/>
          </a:xfrm>
          <a:solidFill>
            <a:srgbClr val="FFCC99"/>
          </a:solidFill>
        </p:spPr>
        <p:txBody>
          <a:bodyPr/>
          <a:lstStyle/>
          <a:p>
            <a:pPr algn="ctr" eaLnBrk="1" hangingPunct="1">
              <a:buFont typeface="Wingdings" pitchFamily="2" charset="2"/>
              <a:buNone/>
              <a:defRPr/>
            </a:pPr>
            <a:r>
              <a:rPr lang="tr-TR" sz="3200" b="1" dirty="0" smtClean="0"/>
              <a:t>   Çocuğunuzun ders çalışmasına ve ödev yapmasına engel olabilecek </a:t>
            </a:r>
          </a:p>
          <a:p>
            <a:pPr eaLnBrk="1" hangingPunct="1">
              <a:defRPr/>
            </a:pPr>
            <a:endParaRPr lang="tr-TR" sz="3200" b="1" dirty="0">
              <a:solidFill>
                <a:schemeClr val="bg1"/>
              </a:solidFill>
            </a:endParaRPr>
          </a:p>
          <a:p>
            <a:pPr marL="65087" indent="0" eaLnBrk="1" hangingPunct="1">
              <a:buFont typeface="Wingdings 2" pitchFamily="18" charset="2"/>
              <a:buNone/>
              <a:defRPr/>
            </a:pPr>
            <a:r>
              <a:rPr lang="tr-TR" sz="3200" b="1" dirty="0" smtClean="0">
                <a:solidFill>
                  <a:schemeClr val="bg1"/>
                </a:solidFill>
              </a:rPr>
              <a:t>                    </a:t>
            </a:r>
            <a:r>
              <a:rPr lang="tr-TR" b="1" dirty="0" smtClean="0">
                <a:solidFill>
                  <a:srgbClr val="DA3716"/>
                </a:solidFill>
                <a:latin typeface="Arial Black" pitchFamily="34" charset="0"/>
              </a:rPr>
              <a:t>Televizyon</a:t>
            </a:r>
          </a:p>
          <a:p>
            <a:pPr marL="65087" indent="0" eaLnBrk="1" hangingPunct="1">
              <a:buFont typeface="Wingdings 2" pitchFamily="18" charset="2"/>
              <a:buNone/>
              <a:defRPr/>
            </a:pPr>
            <a:r>
              <a:rPr lang="tr-TR" b="1" dirty="0" smtClean="0">
                <a:solidFill>
                  <a:srgbClr val="DA3716"/>
                </a:solidFill>
                <a:latin typeface="Arial Black" pitchFamily="34" charset="0"/>
              </a:rPr>
              <a:t>                         Tablet</a:t>
            </a:r>
          </a:p>
          <a:p>
            <a:pPr marL="65087" indent="0" eaLnBrk="1" hangingPunct="1">
              <a:buFont typeface="Wingdings 2" pitchFamily="18" charset="2"/>
              <a:buNone/>
              <a:defRPr/>
            </a:pPr>
            <a:r>
              <a:rPr lang="tr-TR" b="1" dirty="0" smtClean="0">
                <a:solidFill>
                  <a:srgbClr val="DA3716"/>
                </a:solidFill>
                <a:latin typeface="Arial Black" pitchFamily="34" charset="0"/>
              </a:rPr>
              <a:t>                       Bilgisayar</a:t>
            </a:r>
          </a:p>
          <a:p>
            <a:pPr marL="65087" indent="0" eaLnBrk="1" hangingPunct="1">
              <a:buFont typeface="Wingdings 2" pitchFamily="18" charset="2"/>
              <a:buNone/>
              <a:defRPr/>
            </a:pPr>
            <a:r>
              <a:rPr lang="tr-TR" b="1" dirty="0" smtClean="0">
                <a:solidFill>
                  <a:srgbClr val="DA3716"/>
                </a:solidFill>
                <a:latin typeface="Arial Black" pitchFamily="34" charset="0"/>
              </a:rPr>
              <a:t>                    Cep telefonu</a:t>
            </a:r>
          </a:p>
          <a:p>
            <a:pPr marL="65087" indent="0" eaLnBrk="1" hangingPunct="1">
              <a:buFont typeface="Wingdings 2" pitchFamily="18" charset="2"/>
              <a:buNone/>
              <a:defRPr/>
            </a:pPr>
            <a:endParaRPr lang="tr-TR" b="1" dirty="0" smtClean="0">
              <a:solidFill>
                <a:srgbClr val="DA3716"/>
              </a:solidFill>
              <a:latin typeface="Arial Black" pitchFamily="34" charset="0"/>
            </a:endParaRPr>
          </a:p>
        </p:txBody>
      </p:sp>
      <p:pic>
        <p:nvPicPr>
          <p:cNvPr id="70659" name="Picture 5" descr="adsız"/>
          <p:cNvPicPr>
            <a:picLocks noChangeAspect="1" noChangeArrowheads="1"/>
          </p:cNvPicPr>
          <p:nvPr/>
        </p:nvPicPr>
        <p:blipFill>
          <a:blip r:embed="rId2"/>
          <a:srcRect/>
          <a:stretch>
            <a:fillRect/>
          </a:stretch>
        </p:blipFill>
        <p:spPr bwMode="auto">
          <a:xfrm>
            <a:off x="1000125" y="2286000"/>
            <a:ext cx="1873250" cy="2160588"/>
          </a:xfrm>
          <a:prstGeom prst="rect">
            <a:avLst/>
          </a:prstGeom>
          <a:noFill/>
          <a:ln w="9525">
            <a:noFill/>
            <a:miter lim="800000"/>
            <a:headEnd/>
            <a:tailEnd/>
          </a:ln>
        </p:spPr>
      </p:pic>
      <p:pic>
        <p:nvPicPr>
          <p:cNvPr id="70660" name="Picture 12" descr="adsız"/>
          <p:cNvPicPr>
            <a:picLocks noChangeAspect="1" noChangeArrowheads="1"/>
          </p:cNvPicPr>
          <p:nvPr/>
        </p:nvPicPr>
        <p:blipFill>
          <a:blip r:embed="rId3"/>
          <a:srcRect/>
          <a:stretch>
            <a:fillRect/>
          </a:stretch>
        </p:blipFill>
        <p:spPr bwMode="auto">
          <a:xfrm>
            <a:off x="6008688" y="2286000"/>
            <a:ext cx="1871662" cy="2160588"/>
          </a:xfrm>
          <a:prstGeom prst="rect">
            <a:avLst/>
          </a:prstGeom>
          <a:noFill/>
          <a:ln w="9525">
            <a:noFill/>
            <a:miter lim="800000"/>
            <a:headEnd/>
            <a:tailEnd/>
          </a:ln>
        </p:spPr>
      </p:pic>
      <p:pic>
        <p:nvPicPr>
          <p:cNvPr id="70661" name="Picture 11" descr="adsız"/>
          <p:cNvPicPr>
            <a:picLocks noChangeAspect="1" noChangeArrowheads="1"/>
          </p:cNvPicPr>
          <p:nvPr/>
        </p:nvPicPr>
        <p:blipFill>
          <a:blip r:embed="rId4"/>
          <a:srcRect/>
          <a:stretch>
            <a:fillRect/>
          </a:stretch>
        </p:blipFill>
        <p:spPr bwMode="auto">
          <a:xfrm>
            <a:off x="3276600" y="4572000"/>
            <a:ext cx="2214563" cy="192881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r>
              <a:rPr lang="tr-TR" sz="3400" smtClean="0"/>
              <a:t/>
            </a:r>
            <a:br>
              <a:rPr lang="tr-TR" sz="3400" smtClean="0"/>
            </a:br>
            <a:endParaRPr lang="tr-TR" sz="3400" smtClean="0"/>
          </a:p>
        </p:txBody>
      </p:sp>
      <p:sp>
        <p:nvSpPr>
          <p:cNvPr id="71683" name="Rectangle 3"/>
          <p:cNvSpPr>
            <a:spLocks noGrp="1" noChangeArrowheads="1"/>
          </p:cNvSpPr>
          <p:nvPr>
            <p:ph type="body" idx="1"/>
          </p:nvPr>
        </p:nvSpPr>
        <p:spPr/>
        <p:txBody>
          <a:bodyPr/>
          <a:lstStyle/>
          <a:p>
            <a:pPr eaLnBrk="1" hangingPunct="1"/>
            <a:endParaRPr lang="tr-TR" smtClean="0"/>
          </a:p>
          <a:p>
            <a:pPr eaLnBrk="1" hangingPunct="1"/>
            <a:r>
              <a:rPr lang="tr-TR" smtClean="0"/>
              <a:t>Bilgisayar ve cep telefonu kullanımını kontrol altında tutmalıyız. </a:t>
            </a:r>
          </a:p>
          <a:p>
            <a:pPr eaLnBrk="1" hangingPunct="1"/>
            <a:r>
              <a:rPr lang="tr-TR" smtClean="0"/>
              <a:t>Bu onlara baskı şeklinde yapılmamalı başta kurallar buna göre koyulmalıdır. Ör: telefonu günde 1 saat kullanma vs.. Koyulan kurallardan da taviz verilmemelidir. Tutarsızlık davranışın oturmasını geciktirebilir.</a:t>
            </a:r>
          </a:p>
          <a:p>
            <a:pPr eaLnBrk="1" hangingPunct="1"/>
            <a:endParaRPr lang="tr-TR" smtClean="0"/>
          </a:p>
        </p:txBody>
      </p:sp>
      <p:pic>
        <p:nvPicPr>
          <p:cNvPr id="71684" name="Picture 5" descr="Resimm"/>
          <p:cNvPicPr>
            <a:picLocks noChangeAspect="1" noChangeArrowheads="1"/>
          </p:cNvPicPr>
          <p:nvPr/>
        </p:nvPicPr>
        <p:blipFill>
          <a:blip r:embed="rId2"/>
          <a:srcRect/>
          <a:stretch>
            <a:fillRect/>
          </a:stretch>
        </p:blipFill>
        <p:spPr bwMode="auto">
          <a:xfrm>
            <a:off x="5867400" y="457200"/>
            <a:ext cx="2744788" cy="1671638"/>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34925" y="549275"/>
            <a:ext cx="6643688" cy="1890713"/>
          </a:xfrm>
        </p:spPr>
        <p:txBody>
          <a:bodyPr>
            <a:normAutofit fontScale="90000"/>
          </a:bodyPr>
          <a:lstStyle/>
          <a:p>
            <a:pPr algn="ctr" fontAlgn="auto">
              <a:spcAft>
                <a:spcPts val="0"/>
              </a:spcAft>
              <a:defRPr/>
            </a:pPr>
            <a:r>
              <a:rPr lang="tr-TR" dirty="0" smtClean="0">
                <a:latin typeface="Arial Rounded MT Bold" pitchFamily="34" charset="0"/>
              </a:rPr>
              <a:t>Çocuğunuzun boş zamanları tamamen ev ödevleri ve ders çalışma ile doldurulmamalı.</a:t>
            </a:r>
            <a:endParaRPr lang="tr-TR" dirty="0">
              <a:latin typeface="Arial Rounded MT Bold" pitchFamily="34" charset="0"/>
            </a:endParaRPr>
          </a:p>
        </p:txBody>
      </p:sp>
      <p:pic>
        <p:nvPicPr>
          <p:cNvPr id="72707" name="Picture 7" descr="MCj04283210000[1]"/>
          <p:cNvPicPr>
            <a:picLocks noGrp="1" noChangeAspect="1" noChangeArrowheads="1"/>
          </p:cNvPicPr>
          <p:nvPr>
            <p:ph idx="1"/>
          </p:nvPr>
        </p:nvPicPr>
        <p:blipFill>
          <a:blip r:embed="rId2"/>
          <a:srcRect/>
          <a:stretch>
            <a:fillRect/>
          </a:stretch>
        </p:blipFill>
        <p:spPr>
          <a:xfrm rot="20040732">
            <a:off x="73025" y="3313113"/>
            <a:ext cx="4076700" cy="3454400"/>
          </a:xfrm>
        </p:spPr>
      </p:pic>
      <p:pic>
        <p:nvPicPr>
          <p:cNvPr id="72708" name="Picture 4" descr="MPj04280240000[1]"/>
          <p:cNvPicPr>
            <a:picLocks noChangeAspect="1" noChangeArrowheads="1"/>
          </p:cNvPicPr>
          <p:nvPr/>
        </p:nvPicPr>
        <p:blipFill>
          <a:blip r:embed="rId3"/>
          <a:srcRect/>
          <a:stretch>
            <a:fillRect/>
          </a:stretch>
        </p:blipFill>
        <p:spPr bwMode="auto">
          <a:xfrm>
            <a:off x="6500813" y="0"/>
            <a:ext cx="2643187" cy="3786188"/>
          </a:xfrm>
          <a:prstGeom prst="rect">
            <a:avLst/>
          </a:prstGeom>
          <a:noFill/>
          <a:ln w="9525">
            <a:noFill/>
            <a:miter lim="800000"/>
            <a:headEnd/>
            <a:tailEnd/>
          </a:ln>
        </p:spPr>
      </p:pic>
      <p:pic>
        <p:nvPicPr>
          <p:cNvPr id="72709" name="Picture 5" descr="C:\Users\pc\Desktop\1(242).jpg"/>
          <p:cNvPicPr>
            <a:picLocks noChangeAspect="1" noChangeArrowheads="1"/>
          </p:cNvPicPr>
          <p:nvPr/>
        </p:nvPicPr>
        <p:blipFill>
          <a:blip r:embed="rId4"/>
          <a:srcRect/>
          <a:stretch>
            <a:fillRect/>
          </a:stretch>
        </p:blipFill>
        <p:spPr bwMode="auto">
          <a:xfrm>
            <a:off x="4427538" y="3800475"/>
            <a:ext cx="4754562" cy="30575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8" name="Picture 4" descr="BEBEK"/>
          <p:cNvPicPr>
            <a:picLocks noGrp="1" noChangeAspect="1" noChangeArrowheads="1"/>
          </p:cNvPicPr>
          <p:nvPr>
            <p:ph type="title"/>
          </p:nvPr>
        </p:nvPicPr>
        <p:blipFill>
          <a:blip r:embed="rId2"/>
          <a:srcRect/>
          <a:stretch>
            <a:fillRect/>
          </a:stretch>
        </p:blipFill>
        <p:spPr>
          <a:xfrm>
            <a:off x="4976813" y="214313"/>
            <a:ext cx="3702050" cy="2776537"/>
          </a:xfrm>
        </p:spPr>
      </p:pic>
      <p:sp>
        <p:nvSpPr>
          <p:cNvPr id="67587" name="Rectangle 3"/>
          <p:cNvSpPr>
            <a:spLocks noGrp="1" noChangeArrowheads="1"/>
          </p:cNvSpPr>
          <p:nvPr>
            <p:ph sz="quarter" idx="1"/>
          </p:nvPr>
        </p:nvSpPr>
        <p:spPr>
          <a:xfrm>
            <a:off x="457200" y="3284538"/>
            <a:ext cx="8229600" cy="3313112"/>
          </a:xfrm>
          <a:ln/>
        </p:spPr>
        <p:style>
          <a:lnRef idx="1">
            <a:schemeClr val="accent2"/>
          </a:lnRef>
          <a:fillRef idx="2">
            <a:schemeClr val="accent2"/>
          </a:fillRef>
          <a:effectRef idx="1">
            <a:schemeClr val="accent2"/>
          </a:effectRef>
          <a:fontRef idx="minor">
            <a:schemeClr val="dk1"/>
          </a:fontRef>
        </p:style>
        <p:txBody>
          <a:bodyPr>
            <a:normAutofit/>
          </a:bodyPr>
          <a:lstStyle/>
          <a:p>
            <a:pPr marL="320040" indent="-320040" fontAlgn="auto">
              <a:spcAft>
                <a:spcPts val="0"/>
              </a:spcAft>
              <a:buFont typeface="Wingdings"/>
              <a:buNone/>
              <a:defRPr/>
            </a:pPr>
            <a:r>
              <a:rPr lang="tr-TR" b="1" dirty="0" smtClean="0">
                <a:solidFill>
                  <a:srgbClr val="800000"/>
                </a:solidFill>
                <a:latin typeface="Comic Sans MS" pitchFamily="66" charset="0"/>
              </a:rPr>
              <a:t>     </a:t>
            </a:r>
            <a:r>
              <a:rPr lang="en-US" b="1" dirty="0" err="1" smtClean="0">
                <a:solidFill>
                  <a:srgbClr val="800000"/>
                </a:solidFill>
                <a:latin typeface="Comic Sans MS" pitchFamily="66" charset="0"/>
              </a:rPr>
              <a:t>Bir</a:t>
            </a:r>
            <a:r>
              <a:rPr lang="en-US" b="1" dirty="0" smtClean="0">
                <a:solidFill>
                  <a:srgbClr val="800000"/>
                </a:solidFill>
                <a:latin typeface="Comic Sans MS" pitchFamily="66" charset="0"/>
              </a:rPr>
              <a:t> </a:t>
            </a:r>
            <a:r>
              <a:rPr lang="en-US" b="1" dirty="0" err="1">
                <a:solidFill>
                  <a:srgbClr val="800000"/>
                </a:solidFill>
                <a:latin typeface="Comic Sans MS" pitchFamily="66" charset="0"/>
              </a:rPr>
              <a:t>kişi</a:t>
            </a:r>
            <a:r>
              <a:rPr lang="en-US" b="1" dirty="0">
                <a:solidFill>
                  <a:srgbClr val="800000"/>
                </a:solidFill>
                <a:latin typeface="Comic Sans MS" pitchFamily="66" charset="0"/>
              </a:rPr>
              <a:t> </a:t>
            </a:r>
            <a:r>
              <a:rPr lang="en-US" b="1" dirty="0" err="1">
                <a:solidFill>
                  <a:srgbClr val="800000"/>
                </a:solidFill>
                <a:latin typeface="Comic Sans MS" pitchFamily="66" charset="0"/>
              </a:rPr>
              <a:t>susadığı</a:t>
            </a:r>
            <a:r>
              <a:rPr lang="en-US" b="1" dirty="0">
                <a:solidFill>
                  <a:srgbClr val="800000"/>
                </a:solidFill>
                <a:latin typeface="Comic Sans MS" pitchFamily="66" charset="0"/>
              </a:rPr>
              <a:t> </a:t>
            </a:r>
            <a:r>
              <a:rPr lang="en-US" b="1" dirty="0" err="1">
                <a:solidFill>
                  <a:srgbClr val="800000"/>
                </a:solidFill>
                <a:latin typeface="Comic Sans MS" pitchFamily="66" charset="0"/>
              </a:rPr>
              <a:t>zaman</a:t>
            </a:r>
            <a:r>
              <a:rPr lang="en-US" b="1" dirty="0">
                <a:solidFill>
                  <a:srgbClr val="800000"/>
                </a:solidFill>
                <a:latin typeface="Comic Sans MS" pitchFamily="66" charset="0"/>
              </a:rPr>
              <a:t>, </a:t>
            </a:r>
            <a:r>
              <a:rPr lang="en-US" b="1" dirty="0" err="1">
                <a:solidFill>
                  <a:srgbClr val="800000"/>
                </a:solidFill>
                <a:latin typeface="Comic Sans MS" pitchFamily="66" charset="0"/>
              </a:rPr>
              <a:t>ona</a:t>
            </a:r>
            <a:r>
              <a:rPr lang="en-US" b="1" dirty="0">
                <a:solidFill>
                  <a:srgbClr val="800000"/>
                </a:solidFill>
                <a:latin typeface="Comic Sans MS" pitchFamily="66" charset="0"/>
              </a:rPr>
              <a:t> </a:t>
            </a:r>
            <a:r>
              <a:rPr lang="en-US" b="1" dirty="0" err="1">
                <a:solidFill>
                  <a:srgbClr val="800000"/>
                </a:solidFill>
                <a:latin typeface="Comic Sans MS" pitchFamily="66" charset="0"/>
              </a:rPr>
              <a:t>sunulan</a:t>
            </a:r>
            <a:r>
              <a:rPr lang="en-US" b="1" dirty="0">
                <a:solidFill>
                  <a:srgbClr val="800000"/>
                </a:solidFill>
                <a:latin typeface="Comic Sans MS" pitchFamily="66" charset="0"/>
              </a:rPr>
              <a:t> </a:t>
            </a:r>
            <a:r>
              <a:rPr lang="en-US" b="1" dirty="0" err="1">
                <a:solidFill>
                  <a:srgbClr val="800000"/>
                </a:solidFill>
                <a:latin typeface="Comic Sans MS" pitchFamily="66" charset="0"/>
              </a:rPr>
              <a:t>su</a:t>
            </a:r>
            <a:r>
              <a:rPr lang="en-US" b="1" dirty="0">
                <a:solidFill>
                  <a:srgbClr val="800000"/>
                </a:solidFill>
                <a:latin typeface="Comic Sans MS" pitchFamily="66" charset="0"/>
              </a:rPr>
              <a:t> </a:t>
            </a:r>
            <a:r>
              <a:rPr lang="en-US" b="1" dirty="0" err="1">
                <a:solidFill>
                  <a:srgbClr val="800000"/>
                </a:solidFill>
                <a:latin typeface="Comic Sans MS" pitchFamily="66" charset="0"/>
              </a:rPr>
              <a:t>değerlidir</a:t>
            </a:r>
            <a:r>
              <a:rPr lang="en-US" b="1" dirty="0">
                <a:solidFill>
                  <a:srgbClr val="800000"/>
                </a:solidFill>
                <a:latin typeface="Comic Sans MS" pitchFamily="66" charset="0"/>
              </a:rPr>
              <a:t>. </a:t>
            </a:r>
            <a:r>
              <a:rPr lang="en-US" b="1" dirty="0" err="1" smtClean="0">
                <a:solidFill>
                  <a:srgbClr val="800000"/>
                </a:solidFill>
                <a:latin typeface="Comic Sans MS" pitchFamily="66" charset="0"/>
              </a:rPr>
              <a:t>Çocuğun</a:t>
            </a:r>
            <a:r>
              <a:rPr lang="tr-TR" b="1" dirty="0" smtClean="0">
                <a:solidFill>
                  <a:srgbClr val="800000"/>
                </a:solidFill>
                <a:latin typeface="Comic Sans MS" pitchFamily="66" charset="0"/>
              </a:rPr>
              <a:t> </a:t>
            </a:r>
            <a:r>
              <a:rPr lang="en-US" b="1" dirty="0" smtClean="0">
                <a:solidFill>
                  <a:srgbClr val="800000"/>
                </a:solidFill>
                <a:latin typeface="Comic Sans MS" pitchFamily="66" charset="0"/>
              </a:rPr>
              <a:t>da </a:t>
            </a:r>
            <a:r>
              <a:rPr lang="en-US" b="1" dirty="0" err="1">
                <a:solidFill>
                  <a:srgbClr val="800000"/>
                </a:solidFill>
                <a:latin typeface="Comic Sans MS" pitchFamily="66" charset="0"/>
              </a:rPr>
              <a:t>istediği</a:t>
            </a:r>
            <a:r>
              <a:rPr lang="en-US" b="1" dirty="0">
                <a:solidFill>
                  <a:srgbClr val="800000"/>
                </a:solidFill>
                <a:latin typeface="Comic Sans MS" pitchFamily="66" charset="0"/>
              </a:rPr>
              <a:t> </a:t>
            </a:r>
            <a:r>
              <a:rPr lang="en-US" b="1" dirty="0" err="1">
                <a:solidFill>
                  <a:srgbClr val="800000"/>
                </a:solidFill>
                <a:latin typeface="Comic Sans MS" pitchFamily="66" charset="0"/>
              </a:rPr>
              <a:t>zaman</a:t>
            </a:r>
            <a:r>
              <a:rPr lang="en-US" b="1" dirty="0">
                <a:solidFill>
                  <a:srgbClr val="800000"/>
                </a:solidFill>
                <a:latin typeface="Comic Sans MS" pitchFamily="66" charset="0"/>
              </a:rPr>
              <a:t> </a:t>
            </a:r>
            <a:r>
              <a:rPr lang="en-US" b="1" dirty="0" err="1" smtClean="0">
                <a:solidFill>
                  <a:srgbClr val="800000"/>
                </a:solidFill>
                <a:latin typeface="Comic Sans MS" pitchFamily="66" charset="0"/>
              </a:rPr>
              <a:t>verdiği</a:t>
            </a:r>
            <a:r>
              <a:rPr lang="tr-TR" b="1" dirty="0">
                <a:solidFill>
                  <a:srgbClr val="800000"/>
                </a:solidFill>
                <a:latin typeface="Comic Sans MS" pitchFamily="66" charset="0"/>
              </a:rPr>
              <a:t>m</a:t>
            </a:r>
            <a:r>
              <a:rPr lang="en-US" b="1" dirty="0" err="1" smtClean="0">
                <a:solidFill>
                  <a:srgbClr val="800000"/>
                </a:solidFill>
                <a:latin typeface="Comic Sans MS" pitchFamily="66" charset="0"/>
              </a:rPr>
              <a:t>iz</a:t>
            </a:r>
            <a:r>
              <a:rPr lang="en-US" b="1" dirty="0" smtClean="0">
                <a:solidFill>
                  <a:srgbClr val="800000"/>
                </a:solidFill>
                <a:latin typeface="Comic Sans MS" pitchFamily="66" charset="0"/>
              </a:rPr>
              <a:t> </a:t>
            </a:r>
            <a:r>
              <a:rPr lang="en-US" b="1" dirty="0" err="1">
                <a:solidFill>
                  <a:srgbClr val="800000"/>
                </a:solidFill>
                <a:latin typeface="Comic Sans MS" pitchFamily="66" charset="0"/>
              </a:rPr>
              <a:t>sevgi</a:t>
            </a:r>
            <a:r>
              <a:rPr lang="en-US" b="1" dirty="0">
                <a:solidFill>
                  <a:srgbClr val="800000"/>
                </a:solidFill>
                <a:latin typeface="Comic Sans MS" pitchFamily="66" charset="0"/>
              </a:rPr>
              <a:t> </a:t>
            </a:r>
            <a:r>
              <a:rPr lang="en-US" b="1" dirty="0" err="1">
                <a:solidFill>
                  <a:srgbClr val="800000"/>
                </a:solidFill>
                <a:latin typeface="Comic Sans MS" pitchFamily="66" charset="0"/>
              </a:rPr>
              <a:t>değerlidir</a:t>
            </a:r>
            <a:r>
              <a:rPr lang="en-US" b="1" dirty="0">
                <a:solidFill>
                  <a:srgbClr val="800000"/>
                </a:solidFill>
                <a:latin typeface="Comic Sans MS" pitchFamily="66" charset="0"/>
              </a:rPr>
              <a:t>. </a:t>
            </a:r>
            <a:r>
              <a:rPr lang="en-US" b="1" dirty="0" err="1">
                <a:solidFill>
                  <a:srgbClr val="800000"/>
                </a:solidFill>
                <a:latin typeface="Comic Sans MS" pitchFamily="66" charset="0"/>
              </a:rPr>
              <a:t>Zamanınız</a:t>
            </a:r>
            <a:r>
              <a:rPr lang="en-US" b="1" dirty="0">
                <a:solidFill>
                  <a:srgbClr val="800000"/>
                </a:solidFill>
                <a:latin typeface="Comic Sans MS" pitchFamily="66" charset="0"/>
              </a:rPr>
              <a:t> ne </a:t>
            </a:r>
            <a:r>
              <a:rPr lang="en-US" b="1" dirty="0" err="1">
                <a:solidFill>
                  <a:srgbClr val="800000"/>
                </a:solidFill>
                <a:latin typeface="Comic Sans MS" pitchFamily="66" charset="0"/>
              </a:rPr>
              <a:t>kadar</a:t>
            </a:r>
            <a:r>
              <a:rPr lang="en-US" b="1" dirty="0">
                <a:solidFill>
                  <a:srgbClr val="800000"/>
                </a:solidFill>
                <a:latin typeface="Comic Sans MS" pitchFamily="66" charset="0"/>
              </a:rPr>
              <a:t> </a:t>
            </a:r>
            <a:r>
              <a:rPr lang="en-US" b="1" dirty="0" err="1">
                <a:solidFill>
                  <a:srgbClr val="800000"/>
                </a:solidFill>
                <a:latin typeface="Comic Sans MS" pitchFamily="66" charset="0"/>
              </a:rPr>
              <a:t>az</a:t>
            </a:r>
            <a:r>
              <a:rPr lang="en-US" b="1" dirty="0">
                <a:solidFill>
                  <a:srgbClr val="800000"/>
                </a:solidFill>
                <a:latin typeface="Comic Sans MS" pitchFamily="66" charset="0"/>
              </a:rPr>
              <a:t>, </a:t>
            </a:r>
            <a:r>
              <a:rPr lang="en-US" b="1" dirty="0" err="1">
                <a:solidFill>
                  <a:srgbClr val="800000"/>
                </a:solidFill>
                <a:latin typeface="Comic Sans MS" pitchFamily="66" charset="0"/>
              </a:rPr>
              <a:t>işiniz</a:t>
            </a:r>
            <a:r>
              <a:rPr lang="en-US" b="1" dirty="0">
                <a:solidFill>
                  <a:srgbClr val="800000"/>
                </a:solidFill>
                <a:latin typeface="Comic Sans MS" pitchFamily="66" charset="0"/>
              </a:rPr>
              <a:t> ne </a:t>
            </a:r>
            <a:r>
              <a:rPr lang="en-US" b="1" dirty="0" err="1">
                <a:solidFill>
                  <a:srgbClr val="800000"/>
                </a:solidFill>
                <a:latin typeface="Comic Sans MS" pitchFamily="66" charset="0"/>
              </a:rPr>
              <a:t>derece</a:t>
            </a:r>
            <a:r>
              <a:rPr lang="en-US" b="1" dirty="0">
                <a:solidFill>
                  <a:srgbClr val="800000"/>
                </a:solidFill>
                <a:latin typeface="Comic Sans MS" pitchFamily="66" charset="0"/>
              </a:rPr>
              <a:t> </a:t>
            </a:r>
            <a:r>
              <a:rPr lang="en-US" b="1" dirty="0" err="1">
                <a:solidFill>
                  <a:srgbClr val="800000"/>
                </a:solidFill>
                <a:latin typeface="Comic Sans MS" pitchFamily="66" charset="0"/>
              </a:rPr>
              <a:t>önemli</a:t>
            </a:r>
            <a:r>
              <a:rPr lang="en-US" b="1" dirty="0">
                <a:solidFill>
                  <a:srgbClr val="800000"/>
                </a:solidFill>
                <a:latin typeface="Comic Sans MS" pitchFamily="66" charset="0"/>
              </a:rPr>
              <a:t> </a:t>
            </a:r>
            <a:r>
              <a:rPr lang="en-US" b="1" dirty="0" err="1">
                <a:solidFill>
                  <a:srgbClr val="800000"/>
                </a:solidFill>
                <a:latin typeface="Comic Sans MS" pitchFamily="66" charset="0"/>
              </a:rPr>
              <a:t>olursa</a:t>
            </a:r>
            <a:r>
              <a:rPr lang="en-US" b="1" dirty="0">
                <a:solidFill>
                  <a:srgbClr val="800000"/>
                </a:solidFill>
                <a:latin typeface="Comic Sans MS" pitchFamily="66" charset="0"/>
              </a:rPr>
              <a:t> </a:t>
            </a:r>
            <a:r>
              <a:rPr lang="en-US" b="1" dirty="0" err="1">
                <a:solidFill>
                  <a:srgbClr val="800000"/>
                </a:solidFill>
                <a:latin typeface="Comic Sans MS" pitchFamily="66" charset="0"/>
              </a:rPr>
              <a:t>olsun</a:t>
            </a:r>
            <a:r>
              <a:rPr lang="en-US" b="1" dirty="0">
                <a:solidFill>
                  <a:srgbClr val="800000"/>
                </a:solidFill>
                <a:latin typeface="Comic Sans MS" pitchFamily="66" charset="0"/>
              </a:rPr>
              <a:t>, </a:t>
            </a:r>
            <a:r>
              <a:rPr lang="en-US" b="1" dirty="0" err="1">
                <a:solidFill>
                  <a:srgbClr val="800000"/>
                </a:solidFill>
                <a:latin typeface="Comic Sans MS" pitchFamily="66" charset="0"/>
              </a:rPr>
              <a:t>çocuk</a:t>
            </a:r>
            <a:r>
              <a:rPr lang="en-US" b="1" dirty="0">
                <a:solidFill>
                  <a:srgbClr val="800000"/>
                </a:solidFill>
                <a:latin typeface="Comic Sans MS" pitchFamily="66" charset="0"/>
              </a:rPr>
              <a:t> </a:t>
            </a:r>
            <a:r>
              <a:rPr lang="en-US" b="1" dirty="0" err="1">
                <a:solidFill>
                  <a:srgbClr val="800000"/>
                </a:solidFill>
                <a:latin typeface="Comic Sans MS" pitchFamily="66" charset="0"/>
              </a:rPr>
              <a:t>sevgi</a:t>
            </a:r>
            <a:r>
              <a:rPr lang="en-US" b="1" dirty="0">
                <a:solidFill>
                  <a:srgbClr val="800000"/>
                </a:solidFill>
                <a:latin typeface="Comic Sans MS" pitchFamily="66" charset="0"/>
              </a:rPr>
              <a:t> </a:t>
            </a:r>
            <a:r>
              <a:rPr lang="en-US" b="1" dirty="0" err="1">
                <a:solidFill>
                  <a:srgbClr val="800000"/>
                </a:solidFill>
                <a:latin typeface="Comic Sans MS" pitchFamily="66" charset="0"/>
              </a:rPr>
              <a:t>istediğinde</a:t>
            </a:r>
            <a:r>
              <a:rPr lang="en-US" b="1" dirty="0">
                <a:solidFill>
                  <a:srgbClr val="800000"/>
                </a:solidFill>
                <a:latin typeface="Comic Sans MS" pitchFamily="66" charset="0"/>
              </a:rPr>
              <a:t> </a:t>
            </a:r>
            <a:r>
              <a:rPr lang="en-US" b="1" dirty="0" err="1">
                <a:solidFill>
                  <a:srgbClr val="800000"/>
                </a:solidFill>
                <a:latin typeface="Comic Sans MS" pitchFamily="66" charset="0"/>
              </a:rPr>
              <a:t>ona</a:t>
            </a:r>
            <a:r>
              <a:rPr lang="en-US" b="1" dirty="0">
                <a:solidFill>
                  <a:srgbClr val="800000"/>
                </a:solidFill>
                <a:latin typeface="Comic Sans MS" pitchFamily="66" charset="0"/>
              </a:rPr>
              <a:t> </a:t>
            </a:r>
            <a:r>
              <a:rPr lang="en-US" b="1" dirty="0" err="1">
                <a:solidFill>
                  <a:srgbClr val="800000"/>
                </a:solidFill>
                <a:latin typeface="Comic Sans MS" pitchFamily="66" charset="0"/>
              </a:rPr>
              <a:t>yaklaşılmalı</a:t>
            </a:r>
            <a:r>
              <a:rPr lang="en-US" b="1" dirty="0">
                <a:solidFill>
                  <a:srgbClr val="800000"/>
                </a:solidFill>
                <a:latin typeface="Comic Sans MS" pitchFamily="66" charset="0"/>
              </a:rPr>
              <a:t> </a:t>
            </a:r>
            <a:r>
              <a:rPr lang="en-US" b="1" dirty="0" err="1">
                <a:solidFill>
                  <a:srgbClr val="800000"/>
                </a:solidFill>
                <a:latin typeface="Comic Sans MS" pitchFamily="66" charset="0"/>
              </a:rPr>
              <a:t>ve</a:t>
            </a:r>
            <a:r>
              <a:rPr lang="en-US" b="1" dirty="0">
                <a:solidFill>
                  <a:srgbClr val="800000"/>
                </a:solidFill>
                <a:latin typeface="Comic Sans MS" pitchFamily="66" charset="0"/>
              </a:rPr>
              <a:t> </a:t>
            </a:r>
            <a:r>
              <a:rPr lang="en-US" b="1" dirty="0" err="1">
                <a:solidFill>
                  <a:srgbClr val="800000"/>
                </a:solidFill>
                <a:latin typeface="Comic Sans MS" pitchFamily="66" charset="0"/>
              </a:rPr>
              <a:t>sevgi</a:t>
            </a:r>
            <a:r>
              <a:rPr lang="en-US" b="1" dirty="0">
                <a:solidFill>
                  <a:srgbClr val="800000"/>
                </a:solidFill>
                <a:latin typeface="Comic Sans MS" pitchFamily="66" charset="0"/>
              </a:rPr>
              <a:t> </a:t>
            </a:r>
            <a:r>
              <a:rPr lang="en-US" b="1" dirty="0" err="1">
                <a:solidFill>
                  <a:srgbClr val="800000"/>
                </a:solidFill>
                <a:latin typeface="Comic Sans MS" pitchFamily="66" charset="0"/>
              </a:rPr>
              <a:t>gösterilmelidir</a:t>
            </a:r>
            <a:r>
              <a:rPr lang="en-US" b="1" dirty="0">
                <a:solidFill>
                  <a:srgbClr val="800000"/>
                </a:solidFill>
                <a:latin typeface="Comic Sans MS" pitchFamily="66" charset="0"/>
              </a:rPr>
              <a:t>.</a:t>
            </a:r>
          </a:p>
          <a:p>
            <a:pPr marL="320040" indent="-320040" fontAlgn="auto">
              <a:spcAft>
                <a:spcPts val="0"/>
              </a:spcAft>
              <a:buFont typeface="Wingdings"/>
              <a:buChar char=""/>
              <a:defRPr/>
            </a:pPr>
            <a:endParaRPr lang="tr-TR" b="1" dirty="0">
              <a:solidFill>
                <a:srgbClr val="800000"/>
              </a:solidFill>
              <a:latin typeface="Comic Sans MS" pitchFamily="66" charset="0"/>
            </a:endParaRPr>
          </a:p>
        </p:txBody>
      </p:sp>
      <p:sp>
        <p:nvSpPr>
          <p:cNvPr id="73734" name="Oval 5"/>
          <p:cNvSpPr>
            <a:spLocks noChangeArrowheads="1"/>
          </p:cNvSpPr>
          <p:nvPr/>
        </p:nvSpPr>
        <p:spPr bwMode="auto">
          <a:xfrm>
            <a:off x="428625" y="571500"/>
            <a:ext cx="4357688" cy="2108200"/>
          </a:xfrm>
          <a:prstGeom prst="ellipse">
            <a:avLst/>
          </a:prstGeom>
          <a:solidFill>
            <a:schemeClr val="accent1"/>
          </a:solidFill>
          <a:ln w="9525">
            <a:solidFill>
              <a:schemeClr val="tx1"/>
            </a:solidFill>
            <a:round/>
            <a:headEnd/>
            <a:tailEnd/>
          </a:ln>
        </p:spPr>
        <p:txBody>
          <a:bodyPr wrap="none" anchor="ctr"/>
          <a:lstStyle/>
          <a:p>
            <a:pPr algn="ctr" eaLnBrk="0" hangingPunct="0"/>
            <a:r>
              <a:rPr lang="en-US" sz="8000" b="1">
                <a:solidFill>
                  <a:srgbClr val="660066"/>
                </a:solidFill>
                <a:latin typeface="Gigi" pitchFamily="82" charset="0"/>
              </a:rPr>
              <a:t>SEVG</a:t>
            </a:r>
            <a:r>
              <a:rPr lang="tr-TR" sz="8000" b="1">
                <a:solidFill>
                  <a:srgbClr val="660066"/>
                </a:solidFill>
                <a:latin typeface="Gigi" pitchFamily="82" charset="0"/>
              </a:rPr>
              <a:t>I</a:t>
            </a:r>
            <a:endParaRPr lang="en-US" sz="8000" b="1">
              <a:solidFill>
                <a:srgbClr val="660066"/>
              </a:solidFill>
              <a:latin typeface="Gigi" pitchFamily="82"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7588"/>
                                        </p:tgtEl>
                                        <p:attrNameLst>
                                          <p:attrName>style.visibility</p:attrName>
                                        </p:attrNameLst>
                                      </p:cBhvr>
                                      <p:to>
                                        <p:strVal val="visible"/>
                                      </p:to>
                                    </p:set>
                                    <p:anim calcmode="lin" valueType="num">
                                      <p:cBhvr additive="base">
                                        <p:cTn id="7" dur="500" fill="hold"/>
                                        <p:tgtEl>
                                          <p:spTgt spid="67588"/>
                                        </p:tgtEl>
                                        <p:attrNameLst>
                                          <p:attrName>ppt_x</p:attrName>
                                        </p:attrNameLst>
                                      </p:cBhvr>
                                      <p:tavLst>
                                        <p:tav tm="0">
                                          <p:val>
                                            <p:strVal val="#ppt_x"/>
                                          </p:val>
                                        </p:tav>
                                        <p:tav tm="100000">
                                          <p:val>
                                            <p:strVal val="#ppt_x"/>
                                          </p:val>
                                        </p:tav>
                                      </p:tavLst>
                                    </p:anim>
                                    <p:anim calcmode="lin" valueType="num">
                                      <p:cBhvr additive="base">
                                        <p:cTn id="8" dur="500" fill="hold"/>
                                        <p:tgtEl>
                                          <p:spTgt spid="6758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3"/>
          <p:cNvSpPr>
            <a:spLocks noGrp="1" noChangeArrowheads="1"/>
          </p:cNvSpPr>
          <p:nvPr>
            <p:ph type="body" idx="1"/>
          </p:nvPr>
        </p:nvSpPr>
        <p:spPr/>
        <p:txBody>
          <a:bodyPr/>
          <a:lstStyle/>
          <a:p>
            <a:pPr eaLnBrk="1" hangingPunct="1"/>
            <a:r>
              <a:rPr lang="tr-TR" smtClean="0"/>
              <a:t>Çocuğunuzun sağlık durumu ile yakından ilgilenmelisiniz. Sağlık durumu çocuğun okul başarısına etki ettiği gibi birtakım uyumsuz davranışların da sebebi olabilir.</a:t>
            </a:r>
          </a:p>
        </p:txBody>
      </p:sp>
      <p:sp>
        <p:nvSpPr>
          <p:cNvPr id="74755" name="3 Başlık"/>
          <p:cNvSpPr>
            <a:spLocks noGrp="1"/>
          </p:cNvSpPr>
          <p:nvPr>
            <p:ph type="title"/>
          </p:nvPr>
        </p:nvSpPr>
        <p:spPr/>
        <p:txBody>
          <a:bodyPr/>
          <a:lstStyle/>
          <a:p>
            <a:endParaRPr lang="tr-TR" smtClean="0"/>
          </a:p>
        </p:txBody>
      </p:sp>
      <p:pic>
        <p:nvPicPr>
          <p:cNvPr id="74756" name="Picture 4" descr="C:\Users\pc\Desktop\makalefoto1__HI_114867.jpg"/>
          <p:cNvPicPr>
            <a:picLocks noChangeAspect="1" noChangeArrowheads="1"/>
          </p:cNvPicPr>
          <p:nvPr/>
        </p:nvPicPr>
        <p:blipFill>
          <a:blip r:embed="rId2"/>
          <a:srcRect/>
          <a:stretch>
            <a:fillRect/>
          </a:stretch>
        </p:blipFill>
        <p:spPr bwMode="auto">
          <a:xfrm>
            <a:off x="533400" y="4343400"/>
            <a:ext cx="3095625" cy="2263775"/>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1 Başlık"/>
          <p:cNvSpPr>
            <a:spLocks noGrp="1"/>
          </p:cNvSpPr>
          <p:nvPr>
            <p:ph type="title"/>
          </p:nvPr>
        </p:nvSpPr>
        <p:spPr/>
        <p:txBody>
          <a:bodyPr/>
          <a:lstStyle/>
          <a:p>
            <a:pPr marL="484632" fontAlgn="auto">
              <a:spcAft>
                <a:spcPts val="0"/>
              </a:spcAft>
              <a:defRPr/>
            </a:pPr>
            <a:r>
              <a:rPr lang="tr-TR" sz="4400" b="1" u="sng" smtClean="0">
                <a:solidFill>
                  <a:srgbClr val="00FF00"/>
                </a:solidFill>
                <a:latin typeface="Arial Black" pitchFamily="34" charset="0"/>
              </a:rPr>
              <a:t>Beslenme Alışkanlıkları</a:t>
            </a:r>
          </a:p>
        </p:txBody>
      </p:sp>
      <p:sp>
        <p:nvSpPr>
          <p:cNvPr id="75779" name="2 İçerik Yer Tutucusu"/>
          <p:cNvSpPr>
            <a:spLocks noGrp="1"/>
          </p:cNvSpPr>
          <p:nvPr>
            <p:ph idx="1"/>
          </p:nvPr>
        </p:nvSpPr>
        <p:spPr>
          <a:xfrm>
            <a:off x="457200" y="1295400"/>
            <a:ext cx="8229600" cy="4572000"/>
          </a:xfrm>
        </p:spPr>
        <p:txBody>
          <a:bodyPr/>
          <a:lstStyle/>
          <a:p>
            <a:pPr>
              <a:buFont typeface="Wingdings 2" pitchFamily="18" charset="2"/>
              <a:buNone/>
            </a:pPr>
            <a:r>
              <a:rPr lang="tr-TR" b="1" smtClean="0">
                <a:solidFill>
                  <a:srgbClr val="FFFF00"/>
                </a:solidFill>
              </a:rPr>
              <a:t>     Kahvaltı çocuk için önemlidir. Bu yüzden mümkün olduğunca kahvaltısını yaptırıp okula gönderin.</a:t>
            </a:r>
          </a:p>
        </p:txBody>
      </p:sp>
      <p:sp>
        <p:nvSpPr>
          <p:cNvPr id="75780" name="3 Slayt Numarası Yer Tutucusu"/>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B1BE01AC-A73B-49ED-BF35-4345B2A99B46}" type="slidenum">
              <a:rPr lang="tr-TR"/>
              <a:pPr/>
              <a:t>25</a:t>
            </a:fld>
            <a:endParaRPr lang="tr-TR"/>
          </a:p>
        </p:txBody>
      </p:sp>
      <p:pic>
        <p:nvPicPr>
          <p:cNvPr id="75781" name="Picture 2" descr="C:\Users\tulay\Desktop\images.jpg"/>
          <p:cNvPicPr>
            <a:picLocks noChangeAspect="1" noChangeArrowheads="1"/>
          </p:cNvPicPr>
          <p:nvPr/>
        </p:nvPicPr>
        <p:blipFill>
          <a:blip r:embed="rId2"/>
          <a:srcRect/>
          <a:stretch>
            <a:fillRect/>
          </a:stretch>
        </p:blipFill>
        <p:spPr bwMode="auto">
          <a:xfrm>
            <a:off x="500063" y="3143250"/>
            <a:ext cx="8001000" cy="34194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Yatay Kaydırma"/>
          <p:cNvSpPr/>
          <p:nvPr/>
        </p:nvSpPr>
        <p:spPr>
          <a:xfrm>
            <a:off x="61913" y="-171450"/>
            <a:ext cx="6357937" cy="3627438"/>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4400" b="1" dirty="0">
                <a:solidFill>
                  <a:srgbClr val="00FF00"/>
                </a:solidFill>
                <a:latin typeface="Broadway" pitchFamily="82" charset="0"/>
              </a:rPr>
              <a:t>TEMİZLİK</a:t>
            </a:r>
          </a:p>
          <a:p>
            <a:pPr algn="ctr">
              <a:defRPr/>
            </a:pPr>
            <a:r>
              <a:rPr lang="tr-TR" sz="4400" b="1" dirty="0">
                <a:solidFill>
                  <a:srgbClr val="00FF00"/>
                </a:solidFill>
                <a:latin typeface="Broadway" pitchFamily="82" charset="0"/>
              </a:rPr>
              <a:t>ALIŞKANLIKLARI</a:t>
            </a:r>
          </a:p>
        </p:txBody>
      </p:sp>
      <p:pic>
        <p:nvPicPr>
          <p:cNvPr id="130051" name="Picture 2" descr="C:\Users\tulay\Desktop\1.jpg"/>
          <p:cNvPicPr>
            <a:picLocks noGrp="1" noChangeAspect="1" noChangeArrowheads="1"/>
          </p:cNvPicPr>
          <p:nvPr>
            <p:ph idx="1"/>
          </p:nvPr>
        </p:nvPicPr>
        <p:blipFill>
          <a:blip r:embed="rId2" cstate="print"/>
          <a:srcRect/>
          <a:stretch>
            <a:fillRect/>
          </a:stretch>
        </p:blipFill>
        <p:spPr>
          <a:xfrm rot="865308">
            <a:off x="6383338" y="2808288"/>
            <a:ext cx="2590800" cy="3786187"/>
          </a:xfrm>
          <a:effectLst>
            <a:softEdge rad="112500"/>
          </a:effectLst>
        </p:spPr>
      </p:pic>
      <p:sp>
        <p:nvSpPr>
          <p:cNvPr id="7" name="6 Gülen Yüz"/>
          <p:cNvSpPr/>
          <p:nvPr/>
        </p:nvSpPr>
        <p:spPr>
          <a:xfrm rot="20803870">
            <a:off x="6392863" y="254000"/>
            <a:ext cx="2571750" cy="1857375"/>
          </a:xfrm>
          <a:prstGeom prst="smileyFace">
            <a:avLst>
              <a:gd name="adj" fmla="val 4653"/>
            </a:avLst>
          </a:prstGeom>
        </p:spPr>
        <p:style>
          <a:lnRef idx="3">
            <a:schemeClr val="lt1"/>
          </a:lnRef>
          <a:fillRef idx="1">
            <a:schemeClr val="accent3"/>
          </a:fillRef>
          <a:effectRef idx="1">
            <a:schemeClr val="accent3"/>
          </a:effectRef>
          <a:fontRef idx="minor">
            <a:schemeClr val="lt1"/>
          </a:fontRef>
        </p:style>
        <p:txBody>
          <a:bodyPr anchor="ctr"/>
          <a:lstStyle/>
          <a:p>
            <a:pPr algn="ctr">
              <a:defRPr/>
            </a:pPr>
            <a:endParaRPr lang="tr-TR"/>
          </a:p>
        </p:txBody>
      </p:sp>
      <p:pic>
        <p:nvPicPr>
          <p:cNvPr id="130053" name="Picture 5" descr="C:\Users\pc\Desktop\cocuktemizligi.jpg"/>
          <p:cNvPicPr>
            <a:picLocks noChangeAspect="1" noChangeArrowheads="1"/>
          </p:cNvPicPr>
          <p:nvPr/>
        </p:nvPicPr>
        <p:blipFill>
          <a:blip r:embed="rId3" cstate="print"/>
          <a:srcRect/>
          <a:stretch>
            <a:fillRect/>
          </a:stretch>
        </p:blipFill>
        <p:spPr bwMode="auto">
          <a:xfrm>
            <a:off x="457200" y="3227388"/>
            <a:ext cx="5657850" cy="3630612"/>
          </a:xfrm>
          <a:prstGeom prst="rect">
            <a:avLst/>
          </a:prstGeom>
          <a:ln>
            <a:noFill/>
          </a:ln>
          <a:effectLst>
            <a:softEdge rad="112500"/>
          </a:effectLst>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eaLnBrk="1" hangingPunct="1"/>
            <a:endParaRPr lang="tr-TR" smtClean="0"/>
          </a:p>
        </p:txBody>
      </p:sp>
      <p:sp>
        <p:nvSpPr>
          <p:cNvPr id="77827" name="Rectangle 3"/>
          <p:cNvSpPr>
            <a:spLocks noGrp="1" noChangeArrowheads="1"/>
          </p:cNvSpPr>
          <p:nvPr>
            <p:ph type="body" idx="1"/>
          </p:nvPr>
        </p:nvSpPr>
        <p:spPr/>
        <p:txBody>
          <a:bodyPr/>
          <a:lstStyle/>
          <a:p>
            <a:pPr eaLnBrk="1" hangingPunct="1"/>
            <a:r>
              <a:rPr lang="tr-TR" smtClean="0"/>
              <a:t>Çocuğunuzu iyi tanımanız oldukça önemlidir. Çocuklardan yapamayacağı şeyleri istemeniz gelişimlerini olumsuz etkileyebilir. Onları yeteneklerinin ötesinde başarı göstermeye zorlamamalısınız.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eaLnBrk="1" hangingPunct="1"/>
            <a:endParaRPr lang="tr-TR" smtClean="0"/>
          </a:p>
        </p:txBody>
      </p:sp>
      <p:sp>
        <p:nvSpPr>
          <p:cNvPr id="78851" name="Rectangle 3"/>
          <p:cNvSpPr>
            <a:spLocks noGrp="1" noChangeArrowheads="1"/>
          </p:cNvSpPr>
          <p:nvPr>
            <p:ph type="body" idx="1"/>
          </p:nvPr>
        </p:nvSpPr>
        <p:spPr>
          <a:xfrm>
            <a:off x="566738" y="1600200"/>
            <a:ext cx="8001000" cy="4419600"/>
          </a:xfrm>
        </p:spPr>
        <p:txBody>
          <a:bodyPr/>
          <a:lstStyle/>
          <a:p>
            <a:pPr eaLnBrk="1" hangingPunct="1">
              <a:lnSpc>
                <a:spcPct val="90000"/>
              </a:lnSpc>
            </a:pPr>
            <a:r>
              <a:rPr lang="tr-TR" smtClean="0"/>
              <a:t>Çocuğunuzu sık sık eleştirmemelisiniz. Hele bunu başkalarının yanında asla yapmamalısınız. Böylece onun aşağılık duygusuna kapılmasını önleyebilirsiniz. Beğendiğiniz takdir ettiğiniz taraflarını söyleyebilirsiniz. Onun kendine güven duymasını sağlayabilirsiniz. Çocuklarınız arasında ayrım yapmamalı ve kıskandırmamalısınız. Hepsine sevgi ve ilgi göstermelisiniz.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eaLnBrk="1" hangingPunct="1"/>
            <a:endParaRPr lang="tr-TR" smtClean="0"/>
          </a:p>
        </p:txBody>
      </p:sp>
      <p:sp>
        <p:nvSpPr>
          <p:cNvPr id="79875" name="Rectangle 3"/>
          <p:cNvSpPr>
            <a:spLocks noGrp="1" noChangeArrowheads="1"/>
          </p:cNvSpPr>
          <p:nvPr>
            <p:ph type="body" idx="1"/>
          </p:nvPr>
        </p:nvSpPr>
        <p:spPr/>
        <p:txBody>
          <a:bodyPr/>
          <a:lstStyle/>
          <a:p>
            <a:pPr eaLnBrk="1" hangingPunct="1"/>
            <a:r>
              <a:rPr lang="tr-TR" smtClean="0"/>
              <a:t>Çocuğunuza yeteri kadar harçlık vermelisiniz. </a:t>
            </a:r>
          </a:p>
          <a:p>
            <a:pPr eaLnBrk="1" hangingPunct="1"/>
            <a:endParaRPr lang="tr-TR" smtClean="0"/>
          </a:p>
          <a:p>
            <a:pPr eaLnBrk="1" hangingPunct="1"/>
            <a:r>
              <a:rPr lang="tr-TR" smtClean="0"/>
              <a:t>Çocuğunuzun okul ve çevresindeki sosyal faaliyetlere katılmasına izin vermelisiniz. Böylece sosyalleşmesi kolaylaşabilir ve farklı yönlerini keşfedebilir.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3"/>
          <p:cNvSpPr>
            <a:spLocks noGrp="1" noChangeArrowheads="1"/>
          </p:cNvSpPr>
          <p:nvPr>
            <p:ph type="body" idx="1"/>
          </p:nvPr>
        </p:nvSpPr>
        <p:spPr/>
        <p:txBody>
          <a:bodyPr/>
          <a:lstStyle/>
          <a:p>
            <a:pPr eaLnBrk="1" hangingPunct="1">
              <a:lnSpc>
                <a:spcPct val="90000"/>
              </a:lnSpc>
            </a:pPr>
            <a:r>
              <a:rPr lang="tr-TR" i="1" smtClean="0"/>
              <a:t>Her yeni dönem beraberinde belirsizlikleri de getirir. Bu yüzden çocuklarımızı bu süreçte desteklemeli ve aydınlatmalıyız. </a:t>
            </a:r>
          </a:p>
          <a:p>
            <a:pPr eaLnBrk="1" hangingPunct="1">
              <a:lnSpc>
                <a:spcPct val="90000"/>
              </a:lnSpc>
              <a:buFont typeface="Wingdings" pitchFamily="2" charset="2"/>
              <a:buNone/>
            </a:pPr>
            <a:r>
              <a:rPr lang="tr-TR" b="1" i="1" smtClean="0"/>
              <a:t>5.sınıfa başlayan öğrencimiz için neler yapmalıyız? </a:t>
            </a:r>
          </a:p>
          <a:p>
            <a:pPr eaLnBrk="1" hangingPunct="1">
              <a:lnSpc>
                <a:spcPct val="90000"/>
              </a:lnSpc>
            </a:pPr>
            <a:r>
              <a:rPr lang="tr-TR" i="1" smtClean="0"/>
              <a:t>Mesela ;öğrencileri yeni dönemin dersleri ve içerikleri konusunda bilgilendirebiliriz.</a:t>
            </a:r>
          </a:p>
          <a:p>
            <a:pPr eaLnBrk="1" hangingPunct="1">
              <a:lnSpc>
                <a:spcPct val="90000"/>
              </a:lnSpc>
            </a:pPr>
            <a:endParaRPr lang="tr-TR" i="1" smtClean="0"/>
          </a:p>
        </p:txBody>
      </p:sp>
      <p:pic>
        <p:nvPicPr>
          <p:cNvPr id="53251" name="Picture 4" descr="Lights"/>
          <p:cNvPicPr>
            <a:picLocks noChangeAspect="1" noChangeArrowheads="1" noCrop="1"/>
          </p:cNvPicPr>
          <p:nvPr/>
        </p:nvPicPr>
        <p:blipFill>
          <a:blip r:embed="rId2"/>
          <a:srcRect/>
          <a:stretch>
            <a:fillRect/>
          </a:stretch>
        </p:blipFill>
        <p:spPr bwMode="auto">
          <a:xfrm>
            <a:off x="0" y="0"/>
            <a:ext cx="8856663" cy="720725"/>
          </a:xfrm>
          <a:prstGeom prst="rect">
            <a:avLst/>
          </a:prstGeom>
          <a:noFill/>
          <a:ln w="9525">
            <a:noFill/>
            <a:miter lim="800000"/>
            <a:headEnd/>
            <a:tailEnd/>
          </a:ln>
        </p:spPr>
      </p:pic>
      <p:pic>
        <p:nvPicPr>
          <p:cNvPr id="53252" name="Picture 4" descr="Lights"/>
          <p:cNvPicPr>
            <a:picLocks noChangeAspect="1" noChangeArrowheads="1" noCrop="1"/>
          </p:cNvPicPr>
          <p:nvPr/>
        </p:nvPicPr>
        <p:blipFill>
          <a:blip r:embed="rId2"/>
          <a:srcRect/>
          <a:stretch>
            <a:fillRect/>
          </a:stretch>
        </p:blipFill>
        <p:spPr bwMode="auto">
          <a:xfrm rot="10800000">
            <a:off x="287338" y="6137275"/>
            <a:ext cx="8856662" cy="720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eaLnBrk="1" hangingPunct="1"/>
            <a:endParaRPr lang="tr-TR" smtClean="0"/>
          </a:p>
        </p:txBody>
      </p:sp>
      <p:sp>
        <p:nvSpPr>
          <p:cNvPr id="80899" name="Rectangle 3"/>
          <p:cNvSpPr>
            <a:spLocks noGrp="1" noChangeArrowheads="1"/>
          </p:cNvSpPr>
          <p:nvPr>
            <p:ph type="body" idx="1"/>
          </p:nvPr>
        </p:nvSpPr>
        <p:spPr/>
        <p:txBody>
          <a:bodyPr/>
          <a:lstStyle/>
          <a:p>
            <a:pPr eaLnBrk="1" hangingPunct="1"/>
            <a:r>
              <a:rPr lang="tr-TR" smtClean="0"/>
              <a:t>Evde çocuğunuza rahat bir çalışma ortamı hazırlayabilirsiniz. Çocuklarınızın zararlı alışkanlıklar edinmesine engel olabilirsiniz. Zararlı alışkanlıklara karşı her zaman aynı tepkiyi göstermeniz ve tutarlı olmanız yararlı olacaktır.</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pPr eaLnBrk="1" hangingPunct="1"/>
            <a:endParaRPr lang="tr-TR" smtClean="0"/>
          </a:p>
        </p:txBody>
      </p:sp>
      <p:sp>
        <p:nvSpPr>
          <p:cNvPr id="81923" name="Rectangle 3"/>
          <p:cNvSpPr>
            <a:spLocks noGrp="1" noChangeArrowheads="1"/>
          </p:cNvSpPr>
          <p:nvPr>
            <p:ph type="body" idx="1"/>
          </p:nvPr>
        </p:nvSpPr>
        <p:spPr/>
        <p:txBody>
          <a:bodyPr/>
          <a:lstStyle/>
          <a:p>
            <a:pPr eaLnBrk="1" hangingPunct="1"/>
            <a:r>
              <a:rPr lang="tr-TR" smtClean="0"/>
              <a:t>Çocuğunuzun okuluna ve eve zamanında gelişini sağlamalısınız, varsa geç kalma alışkanlığını önlemelisiniz.</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3"/>
          <p:cNvSpPr>
            <a:spLocks noGrp="1" noChangeArrowheads="1"/>
          </p:cNvSpPr>
          <p:nvPr>
            <p:ph idx="1"/>
          </p:nvPr>
        </p:nvSpPr>
        <p:spPr>
          <a:xfrm>
            <a:off x="0" y="533400"/>
            <a:ext cx="8229600" cy="4525963"/>
          </a:xfrm>
        </p:spPr>
        <p:txBody>
          <a:bodyPr/>
          <a:lstStyle/>
          <a:p>
            <a:r>
              <a:rPr lang="tr-TR" smtClean="0"/>
              <a:t>Çocuğunuzun yanında ona uygulanan eğitimin tartışmasını yapmamanız doğru olacaktır. Okul ve öğretmenler ile ilgili görüşlerinizi çocuğun yanında açığa vurmamalısınız. </a:t>
            </a:r>
          </a:p>
        </p:txBody>
      </p:sp>
      <p:pic>
        <p:nvPicPr>
          <p:cNvPr id="82947" name="Picture 4" descr="Resimü"/>
          <p:cNvPicPr>
            <a:picLocks noChangeAspect="1" noChangeArrowheads="1"/>
          </p:cNvPicPr>
          <p:nvPr/>
        </p:nvPicPr>
        <p:blipFill>
          <a:blip r:embed="rId2"/>
          <a:srcRect/>
          <a:stretch>
            <a:fillRect/>
          </a:stretch>
        </p:blipFill>
        <p:spPr bwMode="auto">
          <a:xfrm rot="479519">
            <a:off x="5726113" y="2286000"/>
            <a:ext cx="3217862" cy="4114800"/>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pPr eaLnBrk="1" hangingPunct="1"/>
            <a:endParaRPr lang="tr-TR" smtClean="0"/>
          </a:p>
        </p:txBody>
      </p:sp>
      <p:sp>
        <p:nvSpPr>
          <p:cNvPr id="83971" name="Rectangle 3"/>
          <p:cNvSpPr>
            <a:spLocks noGrp="1" noChangeArrowheads="1"/>
          </p:cNvSpPr>
          <p:nvPr>
            <p:ph type="body" idx="1"/>
          </p:nvPr>
        </p:nvSpPr>
        <p:spPr/>
        <p:txBody>
          <a:bodyPr/>
          <a:lstStyle/>
          <a:p>
            <a:pPr eaLnBrk="1" hangingPunct="1"/>
            <a:r>
              <a:rPr lang="tr-TR" smtClean="0"/>
              <a:t>Kitap okuma alışkanlığı küçük yaşlarda kazanılır ve her yaşta büyük önem taşır. Çocuğunuzun bu alışkanlığı kazanmasına yardımcı olmak için birlikte okuma saatleri düzenleyebilirsiniz. Birlikte okumanız olumlu yönde örnek olacaktır.</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tr-TR" smtClean="0"/>
              <a:t>VE ŞUNU UNUTMAYIN!..</a:t>
            </a:r>
          </a:p>
        </p:txBody>
      </p:sp>
      <p:sp>
        <p:nvSpPr>
          <p:cNvPr id="84995" name="Rectangle 3"/>
          <p:cNvSpPr>
            <a:spLocks noGrp="1" noChangeArrowheads="1"/>
          </p:cNvSpPr>
          <p:nvPr>
            <p:ph type="body" idx="1"/>
          </p:nvPr>
        </p:nvSpPr>
        <p:spPr/>
        <p:txBody>
          <a:bodyPr/>
          <a:lstStyle/>
          <a:p>
            <a:pPr eaLnBrk="1" hangingPunct="1"/>
            <a:r>
              <a:rPr lang="tr-TR" b="1" u="sng" smtClean="0"/>
              <a:t>ÇOCUK NE YAŞIYORSA ONU ÖĞRENİR</a:t>
            </a:r>
            <a:endParaRPr lang="tr-TR" smtClean="0"/>
          </a:p>
          <a:p>
            <a:pPr eaLnBrk="1" hangingPunct="1"/>
            <a:r>
              <a:rPr lang="tr-TR" smtClean="0"/>
              <a:t>Eğer bir çocuk,</a:t>
            </a:r>
          </a:p>
          <a:p>
            <a:pPr eaLnBrk="1" hangingPunct="1"/>
            <a:r>
              <a:rPr lang="tr-TR" smtClean="0"/>
              <a:t>Sürekli eleştirilmişse, kınama - ayıplamayı öğrenir.</a:t>
            </a:r>
          </a:p>
          <a:p>
            <a:pPr eaLnBrk="1" hangingPunct="1"/>
            <a:r>
              <a:rPr lang="tr-TR" smtClean="0"/>
              <a:t>Eğer bir çocuk,</a:t>
            </a:r>
          </a:p>
          <a:p>
            <a:pPr eaLnBrk="1" hangingPunct="1"/>
            <a:r>
              <a:rPr lang="tr-TR" smtClean="0"/>
              <a:t>Kin ortamında büyümüşse, kavga etmeyi öğrenir.</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pPr eaLnBrk="1" hangingPunct="1"/>
            <a:endParaRPr lang="tr-TR" smtClean="0"/>
          </a:p>
        </p:txBody>
      </p:sp>
      <p:sp>
        <p:nvSpPr>
          <p:cNvPr id="86019" name="Rectangle 3"/>
          <p:cNvSpPr>
            <a:spLocks noGrp="1" noChangeArrowheads="1"/>
          </p:cNvSpPr>
          <p:nvPr>
            <p:ph type="body" idx="1"/>
          </p:nvPr>
        </p:nvSpPr>
        <p:spPr/>
        <p:txBody>
          <a:bodyPr/>
          <a:lstStyle/>
          <a:p>
            <a:pPr eaLnBrk="1" hangingPunct="1"/>
            <a:r>
              <a:rPr lang="tr-TR" smtClean="0"/>
              <a:t>Eğer bir çocuk,</a:t>
            </a:r>
          </a:p>
          <a:p>
            <a:pPr eaLnBrk="1" hangingPunct="1"/>
            <a:r>
              <a:rPr lang="tr-TR" smtClean="0"/>
              <a:t>Alay edilip aşağılanmışsa, sıkılıp, utanmayı öğrenir.</a:t>
            </a:r>
          </a:p>
          <a:p>
            <a:pPr eaLnBrk="1" hangingPunct="1"/>
            <a:r>
              <a:rPr lang="tr-TR" smtClean="0"/>
              <a:t>Eğer bir çocuk,</a:t>
            </a:r>
          </a:p>
          <a:p>
            <a:pPr eaLnBrk="1" hangingPunct="1"/>
            <a:r>
              <a:rPr lang="tr-TR" smtClean="0"/>
              <a:t>Utanç duygusuyla eğitilmişse, kendini suçlamayı öğrenir.</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endParaRPr lang="tr-TR" smtClean="0"/>
          </a:p>
        </p:txBody>
      </p:sp>
      <p:sp>
        <p:nvSpPr>
          <p:cNvPr id="87043" name="Rectangle 3"/>
          <p:cNvSpPr>
            <a:spLocks noGrp="1" noChangeArrowheads="1"/>
          </p:cNvSpPr>
          <p:nvPr>
            <p:ph type="body" idx="1"/>
          </p:nvPr>
        </p:nvSpPr>
        <p:spPr/>
        <p:txBody>
          <a:bodyPr/>
          <a:lstStyle/>
          <a:p>
            <a:pPr eaLnBrk="1" hangingPunct="1"/>
            <a:r>
              <a:rPr lang="tr-TR" smtClean="0"/>
              <a:t>Eğer bir çocuk,</a:t>
            </a:r>
          </a:p>
          <a:p>
            <a:pPr eaLnBrk="1" hangingPunct="1"/>
            <a:r>
              <a:rPr lang="tr-TR" smtClean="0"/>
              <a:t>Hoşgörü ile yetiştirilmişse, sabırlı olmayı öğrenir.</a:t>
            </a:r>
          </a:p>
          <a:p>
            <a:pPr eaLnBrk="1" hangingPunct="1"/>
            <a:r>
              <a:rPr lang="tr-TR" smtClean="0"/>
              <a:t>Eğer bir çocuk,</a:t>
            </a:r>
          </a:p>
          <a:p>
            <a:pPr eaLnBrk="1" hangingPunct="1"/>
            <a:r>
              <a:rPr lang="tr-TR" smtClean="0"/>
              <a:t>Desteklenip yüreklendirilmişse, kendine güven duymayı öğrenir.</a:t>
            </a:r>
          </a:p>
          <a:p>
            <a:pPr eaLnBrk="1" hangingPunct="1"/>
            <a:endParaRPr lang="tr-TR" smtClean="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pPr eaLnBrk="1" hangingPunct="1"/>
            <a:endParaRPr lang="tr-TR" smtClean="0"/>
          </a:p>
        </p:txBody>
      </p:sp>
      <p:sp>
        <p:nvSpPr>
          <p:cNvPr id="88067" name="Rectangle 3"/>
          <p:cNvSpPr>
            <a:spLocks noGrp="1" noChangeArrowheads="1"/>
          </p:cNvSpPr>
          <p:nvPr>
            <p:ph type="body" idx="1"/>
          </p:nvPr>
        </p:nvSpPr>
        <p:spPr/>
        <p:txBody>
          <a:bodyPr/>
          <a:lstStyle/>
          <a:p>
            <a:pPr eaLnBrk="1" hangingPunct="1">
              <a:lnSpc>
                <a:spcPct val="80000"/>
              </a:lnSpc>
            </a:pPr>
            <a:r>
              <a:rPr lang="tr-TR" sz="1900" smtClean="0"/>
              <a:t>Eğer bir çocuk,</a:t>
            </a:r>
          </a:p>
          <a:p>
            <a:pPr eaLnBrk="1" hangingPunct="1">
              <a:lnSpc>
                <a:spcPct val="80000"/>
              </a:lnSpc>
            </a:pPr>
            <a:r>
              <a:rPr lang="tr-TR" sz="1900" smtClean="0"/>
              <a:t>Övülmüş ve beğenilmişse, takdir etmeyi öğrenir.</a:t>
            </a:r>
          </a:p>
          <a:p>
            <a:pPr eaLnBrk="1" hangingPunct="1">
              <a:lnSpc>
                <a:spcPct val="80000"/>
              </a:lnSpc>
            </a:pPr>
            <a:r>
              <a:rPr lang="tr-TR" sz="1900" smtClean="0"/>
              <a:t>Eğer bir çocuk,</a:t>
            </a:r>
          </a:p>
          <a:p>
            <a:pPr eaLnBrk="1" hangingPunct="1">
              <a:lnSpc>
                <a:spcPct val="80000"/>
              </a:lnSpc>
            </a:pPr>
            <a:r>
              <a:rPr lang="tr-TR" sz="1900" smtClean="0"/>
              <a:t>Hakkına saygı gösterilerek büyütülmüşse, adil olmayı öğrenir.</a:t>
            </a:r>
          </a:p>
          <a:p>
            <a:pPr eaLnBrk="1" hangingPunct="1">
              <a:lnSpc>
                <a:spcPct val="80000"/>
              </a:lnSpc>
            </a:pPr>
            <a:r>
              <a:rPr lang="tr-TR" sz="1900" smtClean="0"/>
              <a:t>Eğer bir çocuk,</a:t>
            </a:r>
          </a:p>
          <a:p>
            <a:pPr eaLnBrk="1" hangingPunct="1">
              <a:lnSpc>
                <a:spcPct val="80000"/>
              </a:lnSpc>
            </a:pPr>
            <a:r>
              <a:rPr lang="tr-TR" sz="1900" smtClean="0"/>
              <a:t>Güven ortamı içinde yetişmişse, inançlı olmayı öğrenir.</a:t>
            </a:r>
          </a:p>
          <a:p>
            <a:pPr eaLnBrk="1" hangingPunct="1">
              <a:lnSpc>
                <a:spcPct val="80000"/>
              </a:lnSpc>
            </a:pPr>
            <a:r>
              <a:rPr lang="tr-TR" sz="1900" smtClean="0"/>
              <a:t>Eğer bir çocuk,</a:t>
            </a:r>
          </a:p>
          <a:p>
            <a:pPr eaLnBrk="1" hangingPunct="1">
              <a:lnSpc>
                <a:spcPct val="80000"/>
              </a:lnSpc>
            </a:pPr>
            <a:r>
              <a:rPr lang="tr-TR" sz="1900" smtClean="0"/>
              <a:t>Kabul ve onay görmüşse, kendini sevmeyi öğrenir.</a:t>
            </a:r>
          </a:p>
          <a:p>
            <a:pPr eaLnBrk="1" hangingPunct="1">
              <a:lnSpc>
                <a:spcPct val="80000"/>
              </a:lnSpc>
            </a:pPr>
            <a:r>
              <a:rPr lang="tr-TR" sz="1900" smtClean="0"/>
              <a:t>Eğer bir çocuk,</a:t>
            </a:r>
          </a:p>
          <a:p>
            <a:pPr eaLnBrk="1" hangingPunct="1">
              <a:lnSpc>
                <a:spcPct val="80000"/>
              </a:lnSpc>
            </a:pPr>
            <a:r>
              <a:rPr lang="tr-TR" sz="1900" smtClean="0"/>
              <a:t>Aile içinde dostluk ve arkadaşlık görmüşse,</a:t>
            </a:r>
          </a:p>
          <a:p>
            <a:pPr eaLnBrk="1" hangingPunct="1">
              <a:lnSpc>
                <a:spcPct val="80000"/>
              </a:lnSpc>
            </a:pPr>
            <a:r>
              <a:rPr lang="tr-TR" sz="1900" b="1" smtClean="0"/>
              <a:t> “BU DÜNYADA MUTLU OLMAYI ÖĞRENİR.”</a:t>
            </a:r>
          </a:p>
          <a:p>
            <a:pPr eaLnBrk="1" hangingPunct="1">
              <a:lnSpc>
                <a:spcPct val="80000"/>
              </a:lnSpc>
            </a:pPr>
            <a:endParaRPr lang="tr-TR" sz="1900" smtClean="0"/>
          </a:p>
          <a:p>
            <a:pPr eaLnBrk="1" hangingPunct="1">
              <a:lnSpc>
                <a:spcPct val="80000"/>
              </a:lnSpc>
            </a:pPr>
            <a:endParaRPr lang="tr-TR" sz="1900" smtClean="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endParaRPr lang="tr-TR" smtClean="0"/>
          </a:p>
        </p:txBody>
      </p:sp>
      <p:sp>
        <p:nvSpPr>
          <p:cNvPr id="89091" name="Rectangle 3"/>
          <p:cNvSpPr>
            <a:spLocks noGrp="1" noChangeArrowheads="1"/>
          </p:cNvSpPr>
          <p:nvPr>
            <p:ph type="body" idx="1"/>
          </p:nvPr>
        </p:nvSpPr>
        <p:spPr/>
        <p:txBody>
          <a:bodyPr/>
          <a:lstStyle/>
          <a:p>
            <a:pPr eaLnBrk="1" hangingPunct="1"/>
            <a:endParaRPr lang="tr-TR" smtClean="0"/>
          </a:p>
          <a:p>
            <a:pPr eaLnBrk="1" hangingPunct="1"/>
            <a:endParaRPr lang="tr-TR" smtClean="0"/>
          </a:p>
          <a:p>
            <a:pPr eaLnBrk="1" hangingPunct="1"/>
            <a:endParaRPr lang="tr-TR" smtClean="0"/>
          </a:p>
          <a:p>
            <a:pPr eaLnBrk="1" hangingPunct="1"/>
            <a:r>
              <a:rPr lang="tr-TR" smtClean="0"/>
              <a:t>DİNLEDİĞİNİZ İÇİN TEŞEKKÜRLER..</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endParaRPr lang="tr-TR" smtClean="0"/>
          </a:p>
        </p:txBody>
      </p:sp>
      <p:sp>
        <p:nvSpPr>
          <p:cNvPr id="54275" name="Rectangle 3"/>
          <p:cNvSpPr>
            <a:spLocks noGrp="1" noChangeArrowheads="1"/>
          </p:cNvSpPr>
          <p:nvPr>
            <p:ph type="body" idx="1"/>
          </p:nvPr>
        </p:nvSpPr>
        <p:spPr/>
        <p:txBody>
          <a:bodyPr/>
          <a:lstStyle/>
          <a:p>
            <a:pPr eaLnBrk="1" hangingPunct="1"/>
            <a:r>
              <a:rPr lang="tr-TR" smtClean="0"/>
              <a:t>Birinci kademede karşılaşılan sorunlar gibi ikinci kademede de sorunlar yaşayabileceği bunların normal olduğunu belirtilmeli, hiçbir problemin çözümsüz olmadığını bunun için hangi yolların kullanılması gerektiğini anlatmalıyız.</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3"/>
          <p:cNvSpPr>
            <a:spLocks noGrp="1" noChangeArrowheads="1"/>
          </p:cNvSpPr>
          <p:nvPr>
            <p:ph idx="1"/>
          </p:nvPr>
        </p:nvSpPr>
        <p:spPr>
          <a:xfrm>
            <a:off x="152400" y="838200"/>
            <a:ext cx="8001000" cy="4267200"/>
          </a:xfrm>
        </p:spPr>
        <p:txBody>
          <a:bodyPr/>
          <a:lstStyle/>
          <a:p>
            <a:pPr>
              <a:buFont typeface="Wingdings 2" pitchFamily="18" charset="2"/>
              <a:buNone/>
            </a:pPr>
            <a:r>
              <a:rPr lang="tr-TR" i="1" smtClean="0"/>
              <a:t>     İlkokulda sürekli aynı öğretmenle olan öğrenci orta okul kısmında farklı öğretmenlerle karşılaşacağı için ilk başta alışmakta zorlanabilir. Ancak öğretmenler ile tanıştıkça ve öğretmenler branşları konusunda bilgi verdikçe bu farklılık sıkıntı olmayacaktır.</a:t>
            </a:r>
          </a:p>
        </p:txBody>
      </p:sp>
      <p:pic>
        <p:nvPicPr>
          <p:cNvPr id="55299" name="Picture 10" descr="Resimğ"/>
          <p:cNvPicPr>
            <a:picLocks noChangeAspect="1" noChangeArrowheads="1"/>
          </p:cNvPicPr>
          <p:nvPr/>
        </p:nvPicPr>
        <p:blipFill>
          <a:blip r:embed="rId2"/>
          <a:srcRect/>
          <a:stretch>
            <a:fillRect/>
          </a:stretch>
        </p:blipFill>
        <p:spPr bwMode="auto">
          <a:xfrm rot="537258">
            <a:off x="6054725" y="3160713"/>
            <a:ext cx="3089275" cy="36972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endParaRPr lang="tr-TR" smtClean="0"/>
          </a:p>
        </p:txBody>
      </p:sp>
      <p:sp>
        <p:nvSpPr>
          <p:cNvPr id="56323" name="Rectangle 3"/>
          <p:cNvSpPr>
            <a:spLocks noGrp="1" noChangeArrowheads="1"/>
          </p:cNvSpPr>
          <p:nvPr>
            <p:ph type="body" idx="1"/>
          </p:nvPr>
        </p:nvSpPr>
        <p:spPr/>
        <p:txBody>
          <a:bodyPr/>
          <a:lstStyle/>
          <a:p>
            <a:pPr eaLnBrk="1" hangingPunct="1"/>
            <a:r>
              <a:rPr lang="tr-TR" smtClean="0"/>
              <a:t>Bu süreçte öğretmenlerin öğrencileri tanıması zaman alabilir. Çocuğunuzla ilgili özel bir durum varsa bunu mutlaka öğretmenlerine ve rehberlik servisine bildirmeliyiz. </a:t>
            </a:r>
          </a:p>
        </p:txBody>
      </p:sp>
      <p:pic>
        <p:nvPicPr>
          <p:cNvPr id="56324" name="Picture 4" descr="Resim6"/>
          <p:cNvPicPr>
            <a:picLocks noChangeAspect="1" noChangeArrowheads="1"/>
          </p:cNvPicPr>
          <p:nvPr/>
        </p:nvPicPr>
        <p:blipFill>
          <a:blip r:embed="rId2"/>
          <a:srcRect/>
          <a:stretch>
            <a:fillRect/>
          </a:stretch>
        </p:blipFill>
        <p:spPr bwMode="auto">
          <a:xfrm>
            <a:off x="5029200" y="3657600"/>
            <a:ext cx="3494088" cy="2819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2 İçerik Yer Tutucusu"/>
          <p:cNvSpPr>
            <a:spLocks noGrp="1"/>
          </p:cNvSpPr>
          <p:nvPr>
            <p:ph idx="1"/>
          </p:nvPr>
        </p:nvSpPr>
        <p:spPr>
          <a:xfrm>
            <a:off x="457200" y="838200"/>
            <a:ext cx="8001000" cy="4267200"/>
          </a:xfrm>
        </p:spPr>
        <p:txBody>
          <a:bodyPr/>
          <a:lstStyle/>
          <a:p>
            <a:r>
              <a:rPr lang="tr-TR" sz="2400" smtClean="0"/>
              <a:t>Okul, çocuklar için yeni bir sosyal ortamdır, çocuğun bu ortama uyumu; aileden kazandığı iletişim becerileri ve ilişki biçimlerini kullanmasıyla mümkün olabilir. Çocuğa anaokulu döneminde ve daha öncesinde kendi ayakları üzerinde durabilme yeteneğinin verilmiş olması çocuğun okula uyumunu kolaylaştırabilir ancak aile içindeki iletişimsizlikler, çocuğun zekâ düzeyi ve öğretmen hataları, çocuğun okula uyumunu zorlaştırabilir. Çocuk, okula uzun süre uyum sağlayamazsa aile ve rehber öğretmen birlikte hareket etmeli, uyumsuzluk devam ederse de mutlaka bir uzmana başvurulmalıdır.</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Başlık"/>
          <p:cNvSpPr>
            <a:spLocks noGrp="1"/>
          </p:cNvSpPr>
          <p:nvPr>
            <p:ph type="title"/>
          </p:nvPr>
        </p:nvSpPr>
        <p:spPr>
          <a:xfrm>
            <a:off x="457200" y="268288"/>
            <a:ext cx="8229600" cy="1398587"/>
          </a:xfrm>
        </p:spPr>
        <p:txBody>
          <a:bodyPr/>
          <a:lstStyle/>
          <a:p>
            <a:pPr marL="484632" fontAlgn="auto">
              <a:spcAft>
                <a:spcPts val="0"/>
              </a:spcAft>
              <a:defRPr/>
            </a:pPr>
            <a:endParaRPr lang="tr-TR" smtClean="0">
              <a:solidFill>
                <a:schemeClr val="accent1">
                  <a:tint val="83000"/>
                  <a:satMod val="150000"/>
                </a:schemeClr>
              </a:solidFill>
            </a:endParaRPr>
          </a:p>
        </p:txBody>
      </p:sp>
      <p:sp>
        <p:nvSpPr>
          <p:cNvPr id="58371" name="2 İçerik Yer Tutucusu"/>
          <p:cNvSpPr>
            <a:spLocks noGrp="1"/>
          </p:cNvSpPr>
          <p:nvPr>
            <p:ph idx="1"/>
          </p:nvPr>
        </p:nvSpPr>
        <p:spPr>
          <a:xfrm>
            <a:off x="457200" y="1882775"/>
            <a:ext cx="8229600" cy="4572000"/>
          </a:xfrm>
        </p:spPr>
        <p:txBody>
          <a:bodyPr/>
          <a:lstStyle/>
          <a:p>
            <a:r>
              <a:rPr lang="tr-TR" sz="2800" smtClean="0"/>
              <a:t>Okula uyum sorunu sadece okula yeni başlayanlarda görülmeyebilir. Bir üst sınıfa geçen ara sınıf öğrencilerinde de uyum sorunu görülebilir çünkü yaz tatilinde rahatlama dönemine giren çocuklar, okullar açıldığında tekrar ders çalışma, erken kalkma sorumluluğu ile karşı karşıya gelebilirler. Bu durumdan aşırı etkilenen bazı öğrenciler, özellikle ilk günlerde, dersi dinlemek, okula gitmek istemeyebilir.</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Grp="1" noChangeArrowheads="1"/>
          </p:cNvSpPr>
          <p:nvPr>
            <p:ph idx="1"/>
          </p:nvPr>
        </p:nvSpPr>
        <p:spPr/>
        <p:txBody>
          <a:bodyPr/>
          <a:lstStyle/>
          <a:p>
            <a:r>
              <a:rPr lang="tr-TR" i="1" smtClean="0"/>
              <a:t>Öğrencilerin yeni döneme uyumlarını kolaylaştırmak ve desteklemek için anne-babaların birbirleriyle tanışabilecekleri bir ortam oluşturulabilir .</a:t>
            </a:r>
          </a:p>
          <a:p>
            <a:r>
              <a:rPr lang="tr-TR" i="1" smtClean="0"/>
              <a:t>Birbirlerini tanıyan aileler çocukları konusunda birbirlerine yardımcı olabilirler. Hiç değilse çocuğunuzun yakın arkadaşlık ettiği öğrencilerin aileleriyle tanışabilirsiniz.</a:t>
            </a:r>
          </a:p>
        </p:txBody>
      </p:sp>
    </p:spTree>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2.jpeg"/></Relationships>
</file>

<file path=ppt/theme/_rels/them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jpeg"/></Relationships>
</file>

<file path=ppt/theme/_rels/theme7.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Profil">
  <a:themeElements>
    <a:clrScheme name="Profil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
      <a:majorFont>
        <a:latin typeface="Verdana"/>
        <a:ea typeface=""/>
        <a:cs typeface=""/>
      </a:majorFont>
      <a:minorFont>
        <a:latin typeface="Verdana"/>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fil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öküm">
  <a:themeElements>
    <a:clrScheme name="Döküm">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Döküm">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Döküm">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3.xml><?xml version="1.0" encoding="utf-8"?>
<a:theme xmlns:a="http://schemas.openxmlformats.org/drawingml/2006/main" name="1_Döküm">
  <a:themeElements>
    <a:clrScheme name="Döküm">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Döküm">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Döküm">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4.xml><?xml version="1.0" encoding="utf-8"?>
<a:theme xmlns:a="http://schemas.openxmlformats.org/drawingml/2006/main" name="Canlı">
  <a:themeElements>
    <a:clrScheme name="Canlı">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Canlı">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Canlı">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5.xml><?xml version="1.0" encoding="utf-8"?>
<a:theme xmlns:a="http://schemas.openxmlformats.org/drawingml/2006/main" name="Gezinti">
  <a:themeElements>
    <a:clrScheme name="Gezinti">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Gezinti">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Gezinti">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6.xml><?xml version="1.0" encoding="utf-8"?>
<a:theme xmlns:a="http://schemas.openxmlformats.org/drawingml/2006/main" name="Teknik">
  <a:themeElements>
    <a:clrScheme name="Teknik">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knik">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knik">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7.xml><?xml version="1.0" encoding="utf-8"?>
<a:theme xmlns:a="http://schemas.openxmlformats.org/drawingml/2006/main" name="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Override1.xml><?xml version="1.0" encoding="utf-8"?>
<a:themeOverride xmlns:a="http://schemas.openxmlformats.org/drawingml/2006/main">
  <a:clrScheme name="Gezinti">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ppt/theme/themeOverride2.xml><?xml version="1.0" encoding="utf-8"?>
<a:themeOverride xmlns:a="http://schemas.openxmlformats.org/drawingml/2006/main">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3.xml><?xml version="1.0" encoding="utf-8"?>
<a:themeOverride xmlns:a="http://schemas.openxmlformats.org/drawingml/2006/main">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Profile</Template>
  <TotalTime>296</TotalTime>
  <Words>1134</Words>
  <Application>Microsoft Office PowerPoint</Application>
  <PresentationFormat>Ekran Gösterisi (4:3)</PresentationFormat>
  <Paragraphs>103</Paragraphs>
  <Slides>38</Slides>
  <Notes>0</Notes>
  <HiddenSlides>0</HiddenSlides>
  <MMClips>0</MMClips>
  <ScaleCrop>false</ScaleCrop>
  <HeadingPairs>
    <vt:vector size="4" baseType="variant">
      <vt:variant>
        <vt:lpstr>Tema</vt:lpstr>
      </vt:variant>
      <vt:variant>
        <vt:i4>7</vt:i4>
      </vt:variant>
      <vt:variant>
        <vt:lpstr>Slayt Başlıkları</vt:lpstr>
      </vt:variant>
      <vt:variant>
        <vt:i4>38</vt:i4>
      </vt:variant>
    </vt:vector>
  </HeadingPairs>
  <TitlesOfParts>
    <vt:vector size="45" baseType="lpstr">
      <vt:lpstr>Profil</vt:lpstr>
      <vt:lpstr>Döküm</vt:lpstr>
      <vt:lpstr>1_Döküm</vt:lpstr>
      <vt:lpstr>Canlı</vt:lpstr>
      <vt:lpstr>Gezinti</vt:lpstr>
      <vt:lpstr>Teknik</vt:lpstr>
      <vt:lpstr>Akış</vt:lpstr>
      <vt:lpstr>ORTAOKULA UYUM SÜRECİ</vt:lpstr>
      <vt:lpstr>Slayt 2</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lpstr>Bunun için ; </vt:lpstr>
      <vt:lpstr>Slayt 17</vt:lpstr>
      <vt:lpstr>Bir öğrenci her gün aşağıdakileri yaparsa başarısı artabilir; </vt:lpstr>
      <vt:lpstr>Slayt 19</vt:lpstr>
      <vt:lpstr>Slayt 20</vt:lpstr>
      <vt:lpstr> </vt:lpstr>
      <vt:lpstr>Çocuğunuzun boş zamanları tamamen ev ödevleri ve ders çalışma ile doldurulmamalı.</vt:lpstr>
      <vt:lpstr>Slayt 23</vt:lpstr>
      <vt:lpstr>Slayt 24</vt:lpstr>
      <vt:lpstr>Beslenme Alışkanlıkları</vt:lpstr>
      <vt:lpstr>Slayt 26</vt:lpstr>
      <vt:lpstr>Slayt 27</vt:lpstr>
      <vt:lpstr>Slayt 28</vt:lpstr>
      <vt:lpstr>Slayt 29</vt:lpstr>
      <vt:lpstr>Slayt 30</vt:lpstr>
      <vt:lpstr>Slayt 31</vt:lpstr>
      <vt:lpstr>Slayt 32</vt:lpstr>
      <vt:lpstr>Slayt 33</vt:lpstr>
      <vt:lpstr>VE ŞUNU UNUTMAYIN!..</vt:lpstr>
      <vt:lpstr>Slayt 35</vt:lpstr>
      <vt:lpstr>Slayt 36</vt:lpstr>
      <vt:lpstr>Slayt 37</vt:lpstr>
      <vt:lpstr>Slayt 38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aaaa</dc:creator>
  <cp:lastModifiedBy>Mehmet</cp:lastModifiedBy>
  <cp:revision>40</cp:revision>
  <cp:lastPrinted>1601-01-01T00:00:00Z</cp:lastPrinted>
  <dcterms:created xsi:type="dcterms:W3CDTF">1601-01-01T00:00:00Z</dcterms:created>
  <dcterms:modified xsi:type="dcterms:W3CDTF">2016-09-25T12:36:55Z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